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48" r:id="rId3"/>
  </p:sldMasterIdLst>
  <p:notesMasterIdLst>
    <p:notesMasterId r:id="rId24"/>
  </p:notesMasterIdLst>
  <p:sldIdLst>
    <p:sldId id="283" r:id="rId4"/>
    <p:sldId id="282" r:id="rId5"/>
    <p:sldId id="301" r:id="rId6"/>
    <p:sldId id="280" r:id="rId7"/>
    <p:sldId id="284" r:id="rId8"/>
    <p:sldId id="278" r:id="rId9"/>
    <p:sldId id="276" r:id="rId10"/>
    <p:sldId id="277" r:id="rId11"/>
    <p:sldId id="279" r:id="rId12"/>
    <p:sldId id="291" r:id="rId13"/>
    <p:sldId id="303" r:id="rId14"/>
    <p:sldId id="293" r:id="rId15"/>
    <p:sldId id="304" r:id="rId16"/>
    <p:sldId id="305" r:id="rId17"/>
    <p:sldId id="306" r:id="rId18"/>
    <p:sldId id="307" r:id="rId19"/>
    <p:sldId id="302" r:id="rId20"/>
    <p:sldId id="288" r:id="rId21"/>
    <p:sldId id="287" r:id="rId22"/>
    <p:sldId id="286" r:id="rId23"/>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7E806D-E4C5-4069-AF8E-BA6C0DFEF9AD}" v="184" dt="2022-01-18T09:31:21.099"/>
    <p1510:client id="{B4F4C139-96CF-4F1F-B828-4348D9EB68C5}" v="354" dt="2022-01-20T05:12:11.155"/>
    <p1510:client id="{BE08B80D-777F-4812-B9CA-6C9C4EF9DC91}" v="889" dt="2022-01-19T16:44:10.569"/>
    <p1510:client id="{C2684088-1DA7-4011-A6A5-18B64C13914E}" v="58" dt="2022-01-17T09:23:18.754"/>
    <p1510:client id="{C7A2B9D1-B114-4389-B788-379E42EE94A8}" v="5" dt="2022-01-17T15:23:15.494"/>
    <p1510:client id="{CA3F83D7-7C03-4624-BEAB-5AC349D70BA4}" v="1480" dt="2022-01-17T10:51:50.0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hyperlink" Target="mailto:vijayare@srmist.edu.in" TargetMode="External"/><Relationship Id="rId6" Type="http://schemas.openxmlformats.org/officeDocument/2006/relationships/image" Target="../media/image13.png"/><Relationship Id="rId5" Type="http://schemas.openxmlformats.org/officeDocument/2006/relationships/image" Target="../media/image14.svg"/><Relationship Id="rId4" Type="http://schemas.openxmlformats.org/officeDocument/2006/relationships/image" Target="../media/image12.png"/><Relationship Id="rId9" Type="http://schemas.openxmlformats.org/officeDocument/2006/relationships/image" Target="../media/image18.svg"/></Relationships>
</file>

<file path=ppt/diagrams/_rels/data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8.png"/><Relationship Id="rId1" Type="http://schemas.openxmlformats.org/officeDocument/2006/relationships/hyperlink" Target="mailto:panakalaryan@gmail.com" TargetMode="External"/><Relationship Id="rId6" Type="http://schemas.openxmlformats.org/officeDocument/2006/relationships/image" Target="../media/image20.png"/><Relationship Id="rId11" Type="http://schemas.openxmlformats.org/officeDocument/2006/relationships/image" Target="../media/image18.svg"/><Relationship Id="rId5" Type="http://schemas.openxmlformats.org/officeDocument/2006/relationships/image" Target="../media/image14.sv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3.svg"/></Relationships>
</file>

<file path=ppt/diagrams/_rels/data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8.png"/><Relationship Id="rId1" Type="http://schemas.openxmlformats.org/officeDocument/2006/relationships/hyperlink" Target="mailto:abhisrkr007@gmail.com" TargetMode="External"/><Relationship Id="rId6" Type="http://schemas.openxmlformats.org/officeDocument/2006/relationships/image" Target="../media/image20.png"/><Relationship Id="rId11" Type="http://schemas.openxmlformats.org/officeDocument/2006/relationships/image" Target="../media/image18.svg"/><Relationship Id="rId5" Type="http://schemas.openxmlformats.org/officeDocument/2006/relationships/image" Target="../media/image14.sv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3.sv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2.svg"/><Relationship Id="rId1" Type="http://schemas.openxmlformats.org/officeDocument/2006/relationships/image" Target="../media/image18.png"/><Relationship Id="rId6" Type="http://schemas.openxmlformats.org/officeDocument/2006/relationships/image" Target="../media/image16.svg"/><Relationship Id="rId5" Type="http://schemas.openxmlformats.org/officeDocument/2006/relationships/image" Target="../media/image20.png"/><Relationship Id="rId10" Type="http://schemas.openxmlformats.org/officeDocument/2006/relationships/image" Target="../media/image18.svg"/><Relationship Id="rId4" Type="http://schemas.openxmlformats.org/officeDocument/2006/relationships/image" Target="../media/image14.svg"/><Relationship Id="rId9" Type="http://schemas.openxmlformats.org/officeDocument/2006/relationships/image" Target="../media/image22.png"/></Relationships>
</file>

<file path=ppt/diagrams/_rels/data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8.png"/><Relationship Id="rId1" Type="http://schemas.openxmlformats.org/officeDocument/2006/relationships/hyperlink" Target="mailto:dvedprakash2001@gmail.com" TargetMode="External"/><Relationship Id="rId6" Type="http://schemas.openxmlformats.org/officeDocument/2006/relationships/image" Target="../media/image20.png"/><Relationship Id="rId11" Type="http://schemas.openxmlformats.org/officeDocument/2006/relationships/image" Target="../media/image18.svg"/><Relationship Id="rId5" Type="http://schemas.openxmlformats.org/officeDocument/2006/relationships/image" Target="../media/image14.sv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3.svg"/></Relationships>
</file>

<file path=ppt/diagrams/_rels/data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8.png"/><Relationship Id="rId1" Type="http://schemas.openxmlformats.org/officeDocument/2006/relationships/hyperlink" Target="mailto:pushpaldas2001@gmail.com" TargetMode="External"/><Relationship Id="rId6" Type="http://schemas.openxmlformats.org/officeDocument/2006/relationships/image" Target="../media/image20.png"/><Relationship Id="rId11" Type="http://schemas.openxmlformats.org/officeDocument/2006/relationships/image" Target="../media/image18.svg"/><Relationship Id="rId5" Type="http://schemas.openxmlformats.org/officeDocument/2006/relationships/image" Target="../media/image14.sv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svg"/><Relationship Id="rId7" Type="http://schemas.openxmlformats.org/officeDocument/2006/relationships/image" Target="../media/image13.png"/><Relationship Id="rId1" Type="http://schemas.openxmlformats.org/officeDocument/2006/relationships/image" Target="../media/image11.png"/><Relationship Id="rId6" Type="http://schemas.openxmlformats.org/officeDocument/2006/relationships/hyperlink" Target="mailto:vijayare@srmist.edu.in" TargetMode="External"/><Relationship Id="rId5" Type="http://schemas.openxmlformats.org/officeDocument/2006/relationships/image" Target="../media/image14.sv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svg"/><Relationship Id="rId7" Type="http://schemas.openxmlformats.org/officeDocument/2006/relationships/image" Target="../media/image20.png"/><Relationship Id="rId12" Type="http://schemas.openxmlformats.org/officeDocument/2006/relationships/image" Target="../media/image18.svg"/><Relationship Id="rId1" Type="http://schemas.openxmlformats.org/officeDocument/2006/relationships/image" Target="../media/image18.png"/><Relationship Id="rId6" Type="http://schemas.openxmlformats.org/officeDocument/2006/relationships/hyperlink" Target="mailto:panakalaryan@gmail.com" TargetMode="External"/><Relationship Id="rId11" Type="http://schemas.openxmlformats.org/officeDocument/2006/relationships/image" Target="../media/image22.png"/><Relationship Id="rId5" Type="http://schemas.openxmlformats.org/officeDocument/2006/relationships/image" Target="../media/image14.svg"/><Relationship Id="rId10" Type="http://schemas.openxmlformats.org/officeDocument/2006/relationships/image" Target="../media/image23.svg"/><Relationship Id="rId4" Type="http://schemas.openxmlformats.org/officeDocument/2006/relationships/image" Target="../media/image19.png"/><Relationship Id="rId9" Type="http://schemas.openxmlformats.org/officeDocument/2006/relationships/image" Target="../media/image2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svg"/><Relationship Id="rId7" Type="http://schemas.openxmlformats.org/officeDocument/2006/relationships/image" Target="../media/image20.png"/><Relationship Id="rId12" Type="http://schemas.openxmlformats.org/officeDocument/2006/relationships/image" Target="../media/image18.svg"/><Relationship Id="rId1" Type="http://schemas.openxmlformats.org/officeDocument/2006/relationships/image" Target="../media/image18.png"/><Relationship Id="rId6" Type="http://schemas.openxmlformats.org/officeDocument/2006/relationships/hyperlink" Target="mailto:abhisrkr007@gmail.com" TargetMode="External"/><Relationship Id="rId11" Type="http://schemas.openxmlformats.org/officeDocument/2006/relationships/image" Target="../media/image22.png"/><Relationship Id="rId5" Type="http://schemas.openxmlformats.org/officeDocument/2006/relationships/image" Target="../media/image14.svg"/><Relationship Id="rId10" Type="http://schemas.openxmlformats.org/officeDocument/2006/relationships/image" Target="../media/image23.svg"/><Relationship Id="rId4" Type="http://schemas.openxmlformats.org/officeDocument/2006/relationships/image" Target="../media/image19.png"/><Relationship Id="rId9"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2.svg"/><Relationship Id="rId1" Type="http://schemas.openxmlformats.org/officeDocument/2006/relationships/image" Target="../media/image18.png"/><Relationship Id="rId6" Type="http://schemas.openxmlformats.org/officeDocument/2006/relationships/image" Target="../media/image16.svg"/><Relationship Id="rId5" Type="http://schemas.openxmlformats.org/officeDocument/2006/relationships/image" Target="../media/image20.png"/><Relationship Id="rId10" Type="http://schemas.openxmlformats.org/officeDocument/2006/relationships/image" Target="../media/image18.svg"/><Relationship Id="rId4" Type="http://schemas.openxmlformats.org/officeDocument/2006/relationships/image" Target="../media/image14.svg"/><Relationship Id="rId9" Type="http://schemas.openxmlformats.org/officeDocument/2006/relationships/image" Target="../media/image22.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svg"/><Relationship Id="rId7" Type="http://schemas.openxmlformats.org/officeDocument/2006/relationships/image" Target="../media/image20.png"/><Relationship Id="rId12" Type="http://schemas.openxmlformats.org/officeDocument/2006/relationships/image" Target="../media/image18.svg"/><Relationship Id="rId1" Type="http://schemas.openxmlformats.org/officeDocument/2006/relationships/image" Target="../media/image18.png"/><Relationship Id="rId6" Type="http://schemas.openxmlformats.org/officeDocument/2006/relationships/hyperlink" Target="mailto:dvedprakash2001@gmail.com" TargetMode="External"/><Relationship Id="rId11" Type="http://schemas.openxmlformats.org/officeDocument/2006/relationships/image" Target="../media/image22.png"/><Relationship Id="rId5" Type="http://schemas.openxmlformats.org/officeDocument/2006/relationships/image" Target="../media/image14.svg"/><Relationship Id="rId10" Type="http://schemas.openxmlformats.org/officeDocument/2006/relationships/image" Target="../media/image23.svg"/><Relationship Id="rId4" Type="http://schemas.openxmlformats.org/officeDocument/2006/relationships/image" Target="../media/image19.png"/><Relationship Id="rId9" Type="http://schemas.openxmlformats.org/officeDocument/2006/relationships/image" Target="../media/image21.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svg"/><Relationship Id="rId7" Type="http://schemas.openxmlformats.org/officeDocument/2006/relationships/image" Target="../media/image20.png"/><Relationship Id="rId12" Type="http://schemas.openxmlformats.org/officeDocument/2006/relationships/image" Target="../media/image18.svg"/><Relationship Id="rId1" Type="http://schemas.openxmlformats.org/officeDocument/2006/relationships/image" Target="../media/image18.png"/><Relationship Id="rId6" Type="http://schemas.openxmlformats.org/officeDocument/2006/relationships/hyperlink" Target="mailto:pushpaldas2001@gmail.com" TargetMode="External"/><Relationship Id="rId11" Type="http://schemas.openxmlformats.org/officeDocument/2006/relationships/image" Target="../media/image22.png"/><Relationship Id="rId5" Type="http://schemas.openxmlformats.org/officeDocument/2006/relationships/image" Target="../media/image14.svg"/><Relationship Id="rId10" Type="http://schemas.openxmlformats.org/officeDocument/2006/relationships/image" Target="../media/image23.svg"/><Relationship Id="rId4" Type="http://schemas.openxmlformats.org/officeDocument/2006/relationships/image" Target="../media/image19.pn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a:t>
          </a:r>
          <a:r>
            <a:rPr lang="en-US" b="0" i="0" dirty="0">
              <a:latin typeface="Century Gothic" panose="020B0502020202020204"/>
            </a:rPr>
            <a:t>   </a:t>
          </a:r>
          <a:r>
            <a:rPr lang="en-US" b="0" i="0" dirty="0"/>
            <a:t>Dr</a:t>
          </a:r>
          <a:r>
            <a:rPr lang="en-US" b="0" i="0" dirty="0">
              <a:latin typeface="Century Gothic" panose="020B0502020202020204"/>
            </a:rPr>
            <a:t>.</a:t>
          </a:r>
          <a:r>
            <a:rPr lang="en-US" b="0" i="0" dirty="0"/>
            <a:t> E VIJAYARAGAVAN</a:t>
          </a:r>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a:lnSpc>
              <a:spcPct val="100000"/>
            </a:lnSpc>
          </a:pPr>
          <a:r>
            <a:rPr lang="en-US" b="0" i="0" dirty="0"/>
            <a:t>EMAIL ID         </a:t>
          </a:r>
          <a:r>
            <a:rPr lang="en-US" b="0" i="0" dirty="0">
              <a:latin typeface="Century Gothic" panose="020B0502020202020204"/>
            </a:rPr>
            <a:t> </a:t>
          </a:r>
          <a:r>
            <a:rPr lang="en-US" b="0" i="0" u="sng" dirty="0">
              <a:hlinkClick xmlns:r="http://schemas.openxmlformats.org/officeDocument/2006/relationships" r:id="rId1"/>
            </a:rPr>
            <a:t>vijayare@srmist.edu.in</a:t>
          </a:r>
          <a:r>
            <a:rPr lang="en-US" b="0" dirty="0"/>
            <a:t> </a:t>
          </a:r>
          <a:endParaRPr lang="en-US" b="1" dirty="0"/>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a:t>
          </a:r>
          <a:r>
            <a:rPr lang="en-US" b="0" i="0" dirty="0">
              <a:latin typeface="Century Gothic" panose="020B0502020202020204"/>
            </a:rPr>
            <a:t>   </a:t>
          </a:r>
          <a:r>
            <a:rPr lang="en-US" b="0" i="0" dirty="0"/>
            <a:t>Mechanical</a:t>
          </a:r>
          <a:r>
            <a:rPr lang="en-US" b="0" i="0" dirty="0">
              <a:latin typeface="Century Gothic" panose="020B0502020202020204"/>
            </a:rPr>
            <a:t> </a:t>
          </a:r>
          <a:r>
            <a:rPr lang="en-US" b="0" i="0" dirty="0"/>
            <a:t> </a:t>
          </a:r>
          <a:r>
            <a:rPr lang="en-US" dirty="0">
              <a:latin typeface="Century Gothic" panose="020B0502020202020204"/>
            </a:rPr>
            <a:t>Engg</a:t>
          </a:r>
          <a:endParaRPr lang="en-US" dirty="0"/>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C449F333-F585-4C52-AA9B-FA1CD2656786}">
      <dgm:prSet/>
      <dgm:spPr/>
      <dgm:t>
        <a:bodyPr/>
        <a:lstStyle/>
        <a:p>
          <a:pPr>
            <a:lnSpc>
              <a:spcPct val="100000"/>
            </a:lnSpc>
          </a:pPr>
          <a:r>
            <a:rPr lang="en-US" b="0" i="0" dirty="0"/>
            <a:t>MOBILE</a:t>
          </a:r>
          <a:r>
            <a:rPr lang="en-US" dirty="0">
              <a:latin typeface="Century Gothic" panose="020B0502020202020204"/>
            </a:rPr>
            <a:t>           </a:t>
          </a:r>
          <a:r>
            <a:rPr lang="en-GB" dirty="0"/>
            <a:t>9884214710</a:t>
          </a:r>
          <a:endParaRPr lang="en-US" b="0" dirty="0"/>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t>
        <a:bodyPr/>
        <a:lstStyle/>
        <a:p>
          <a:endParaRPr lang="en-US"/>
        </a:p>
      </dgm:t>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4"/>
      <dgm:spPr/>
    </dgm:pt>
    <dgm:pt modelId="{FB157A4D-A493-40A7-BB99-E6CCE70F245C}" type="pres">
      <dgm:prSet presAssocID="{27CD96BB-1DF5-4F49-8A56-0ECEFE58B109}" presName="iconRect" presStyleLbl="node1" presStyleIdx="0" presStyleCnt="4"/>
      <dgm:spPr>
        <a:blipFill>
          <a:blip xmlns:r="http://schemas.openxmlformats.org/officeDocument/2006/relationships"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dgm:spPr>
      <dgm:t>
        <a:bodyPr/>
        <a:lstStyle/>
        <a:p>
          <a:endParaRPr lang="en-US"/>
        </a:p>
      </dgm:t>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4">
        <dgm:presLayoutVars>
          <dgm:chMax val="0"/>
          <dgm:chPref val="0"/>
        </dgm:presLayoutVars>
      </dgm:prSet>
      <dgm:spPr/>
      <dgm:t>
        <a:bodyPr/>
        <a:lstStyle/>
        <a:p>
          <a:endParaRPr lang="en-US"/>
        </a:p>
      </dgm:t>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4"/>
      <dgm:spPr/>
    </dgm:pt>
    <dgm:pt modelId="{222A8031-9FF8-41D3-BDAF-69B38489021B}" type="pres">
      <dgm:prSet presAssocID="{03F28E0F-DE40-443B-80E0-35B6AE28027F}" presName="iconRect" presStyleLbl="node1" presStyleIdx="1" presStyleCnt="4"/>
      <dgm:spPr>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dgm:spPr>
      <dgm:t>
        <a:bodyPr/>
        <a:lstStyle/>
        <a:p>
          <a:endParaRPr lang="en-US"/>
        </a:p>
      </dgm:t>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4">
        <dgm:presLayoutVars>
          <dgm:chMax val="0"/>
          <dgm:chPref val="0"/>
        </dgm:presLayoutVars>
      </dgm:prSet>
      <dgm:spPr/>
      <dgm:t>
        <a:bodyPr/>
        <a:lstStyle/>
        <a:p>
          <a:endParaRPr lang="en-US"/>
        </a:p>
      </dgm:t>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4"/>
      <dgm:spPr/>
    </dgm:pt>
    <dgm:pt modelId="{E9AFEF67-0FC9-462C-8EA6-FF38FB346408}" type="pres">
      <dgm:prSet presAssocID="{56E5AC1C-E7EB-4E9C-913F-6F17FC42EA5E}" presName="iconRect" presStyleLbl="node1" presStyleIdx="2" presStyleCnt="4"/>
      <dgm:spPr>
        <a:blipFill>
          <a:blip xmlns:r="http://schemas.openxmlformats.org/officeDocument/2006/relationships"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dgm:spPr>
      <dgm:t>
        <a:bodyPr/>
        <a:lstStyle/>
        <a:p>
          <a:endParaRPr lang="en-US"/>
        </a:p>
      </dgm:t>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4">
        <dgm:presLayoutVars>
          <dgm:chMax val="0"/>
          <dgm:chPref val="0"/>
        </dgm:presLayoutVars>
      </dgm:prSet>
      <dgm:spPr/>
      <dgm:t>
        <a:bodyPr/>
        <a:lstStyle/>
        <a:p>
          <a:endParaRPr lang="en-US"/>
        </a:p>
      </dgm:t>
    </dgm:pt>
    <dgm:pt modelId="{04FB791E-CBA8-408C-8B40-9F067992484F}" type="pres">
      <dgm:prSet presAssocID="{8FE2B6E2-CDAD-4643-BBB8-FF76EAAA463D}"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3" presStyleCnt="4"/>
      <dgm:spPr/>
    </dgm:pt>
    <dgm:pt modelId="{613C52AD-6692-456A-905D-1E2AA6AF1F02}" type="pres">
      <dgm:prSet presAssocID="{C449F333-F585-4C52-AA9B-FA1CD2656786}" presName="iconRect" presStyleLbl="node1" presStyleIdx="3" presStyleCnt="4"/>
      <dgm:spPr>
        <a:blipFill>
          <a:blip xmlns:r="http://schemas.openxmlformats.org/officeDocument/2006/relationships"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a:blipFill>
      </dgm:spPr>
      <dgm:t>
        <a:bodyPr/>
        <a:lstStyle/>
        <a:p>
          <a:endParaRPr lang="en-US"/>
        </a:p>
      </dgm:t>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3" presStyleCnt="4">
        <dgm:presLayoutVars>
          <dgm:chMax val="0"/>
          <dgm:chPref val="0"/>
        </dgm:presLayoutVars>
      </dgm:prSet>
      <dgm:spPr/>
      <dgm:t>
        <a:bodyPr/>
        <a:lstStyle/>
        <a:p>
          <a:endParaRPr lang="en-US"/>
        </a:p>
      </dgm:t>
    </dgm:pt>
  </dgm:ptLst>
  <dgm:cxnLst>
    <dgm:cxn modelId="{F8EAB427-F45D-4FA3-8C2D-B05326B4F23B}" type="presOf" srcId="{56E5AC1C-E7EB-4E9C-913F-6F17FC42EA5E}" destId="{2D5E6B11-B403-4EBC-8C68-393B92926B32}" srcOrd="0" destOrd="0" presId="urn:microsoft.com/office/officeart/2018/2/layout/IconVerticalSolidList"/>
    <dgm:cxn modelId="{E1904D5F-18A4-460D-90D3-2260E4B07A3A}" type="presOf" srcId="{27CD96BB-1DF5-4F49-8A56-0ECEFE58B109}" destId="{C78BB61F-B34C-4D9E-8834-846E64B3BBDA}" srcOrd="0" destOrd="0" presId="urn:microsoft.com/office/officeart/2018/2/layout/IconVerticalSolidList"/>
    <dgm:cxn modelId="{68622C41-8916-4304-866A-28587662AF3B}" type="presOf" srcId="{9C9B7794-2D6D-46E9-9962-1B7C5C651DC4}" destId="{1BAAB36A-BA34-4FF1-BB11-FA3556EE1575}"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BE15C959-D2C2-4147-9D1E-209CDBCE80CA}" type="presOf" srcId="{C449F333-F585-4C52-AA9B-FA1CD2656786}" destId="{030F61C8-990C-4D10-BBEF-342233FA90A0}" srcOrd="0" destOrd="0" presId="urn:microsoft.com/office/officeart/2018/2/layout/IconVerticalSolidList"/>
    <dgm:cxn modelId="{9AB69053-0722-4528-8AAC-46AD75D55B9F}" type="presOf" srcId="{03F28E0F-DE40-443B-80E0-35B6AE28027F}" destId="{7831546C-B66D-4B77-9A41-D6661F224D27}"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2F31F7BE-FB0E-4BAB-9E8C-CA2484E2EEC2}" srcId="{9C9B7794-2D6D-46E9-9962-1B7C5C651DC4}" destId="{C449F333-F585-4C52-AA9B-FA1CD2656786}" srcOrd="3" destOrd="0" parTransId="{21488DA1-9175-47DF-B09E-349FAEC0BD01}" sibTransId="{490F43A6-DE26-44F0-838A-367502DC6201}"/>
    <dgm:cxn modelId="{21DC5467-4DB9-4A50-9B78-5436E6288830}" srcId="{9C9B7794-2D6D-46E9-9962-1B7C5C651DC4}" destId="{56E5AC1C-E7EB-4E9C-913F-6F17FC42EA5E}" srcOrd="2" destOrd="0" parTransId="{70594CDF-76A7-4594-B788-3079054EAC25}" sibTransId="{8FE2B6E2-CDAD-4643-BBB8-FF76EAAA463D}"/>
    <dgm:cxn modelId="{4C032132-9C8B-4EC8-9F28-80E4ABBE7434}" type="presParOf" srcId="{1BAAB36A-BA34-4FF1-BB11-FA3556EE1575}" destId="{8710244F-1BE0-4052-8B44-929BBE926B06}" srcOrd="0" destOrd="0" presId="urn:microsoft.com/office/officeart/2018/2/layout/IconVerticalSolidList"/>
    <dgm:cxn modelId="{1DEF3CB9-8944-4BA6-88C9-2ED5151738E7}" type="presParOf" srcId="{8710244F-1BE0-4052-8B44-929BBE926B06}" destId="{4F9C88A0-F7EE-42A6-9012-DA16E41F82AD}" srcOrd="0" destOrd="0" presId="urn:microsoft.com/office/officeart/2018/2/layout/IconVerticalSolidList"/>
    <dgm:cxn modelId="{F4A37F3D-7C79-43E5-AB9E-3C7F8215A86E}" type="presParOf" srcId="{8710244F-1BE0-4052-8B44-929BBE926B06}" destId="{FB157A4D-A493-40A7-BB99-E6CCE70F245C}" srcOrd="1" destOrd="0" presId="urn:microsoft.com/office/officeart/2018/2/layout/IconVerticalSolidList"/>
    <dgm:cxn modelId="{756D0438-7200-4F7D-8C27-008FB478090C}" type="presParOf" srcId="{8710244F-1BE0-4052-8B44-929BBE926B06}" destId="{D997DAFB-C041-41BA-AA01-8756AB0253BC}" srcOrd="2" destOrd="0" presId="urn:microsoft.com/office/officeart/2018/2/layout/IconVerticalSolidList"/>
    <dgm:cxn modelId="{5DC064E1-9CEC-4143-A96E-0B26D329C327}" type="presParOf" srcId="{8710244F-1BE0-4052-8B44-929BBE926B06}" destId="{C78BB61F-B34C-4D9E-8834-846E64B3BBDA}" srcOrd="3" destOrd="0" presId="urn:microsoft.com/office/officeart/2018/2/layout/IconVerticalSolidList"/>
    <dgm:cxn modelId="{B5414D83-8A5C-4F9C-B25B-81E4A56D4F6B}" type="presParOf" srcId="{1BAAB36A-BA34-4FF1-BB11-FA3556EE1575}" destId="{65A37FE8-13B7-4B8B-B440-F6E1D4128268}" srcOrd="1" destOrd="0" presId="urn:microsoft.com/office/officeart/2018/2/layout/IconVerticalSolidList"/>
    <dgm:cxn modelId="{F91C3C08-81AC-4A8F-B9D3-448920759F2A}" type="presParOf" srcId="{1BAAB36A-BA34-4FF1-BB11-FA3556EE1575}" destId="{79C6B836-10A9-4E2F-8085-A9B47A40EF28}" srcOrd="2" destOrd="0" presId="urn:microsoft.com/office/officeart/2018/2/layout/IconVerticalSolidList"/>
    <dgm:cxn modelId="{6CCE62DF-8775-41F6-AB00-717F0DACA88E}" type="presParOf" srcId="{79C6B836-10A9-4E2F-8085-A9B47A40EF28}" destId="{3C9BC99C-117B-4154-A97E-1F900E65949D}" srcOrd="0" destOrd="0" presId="urn:microsoft.com/office/officeart/2018/2/layout/IconVerticalSolidList"/>
    <dgm:cxn modelId="{5D9BB0C8-3781-4081-B5A9-424341FACEC0}" type="presParOf" srcId="{79C6B836-10A9-4E2F-8085-A9B47A40EF28}" destId="{222A8031-9FF8-41D3-BDAF-69B38489021B}" srcOrd="1" destOrd="0" presId="urn:microsoft.com/office/officeart/2018/2/layout/IconVerticalSolidList"/>
    <dgm:cxn modelId="{48C1EA3F-7556-4075-8745-0F093ADCDF5D}" type="presParOf" srcId="{79C6B836-10A9-4E2F-8085-A9B47A40EF28}" destId="{FC03AE11-F764-40AB-8E0E-74E01DA6A149}" srcOrd="2" destOrd="0" presId="urn:microsoft.com/office/officeart/2018/2/layout/IconVerticalSolidList"/>
    <dgm:cxn modelId="{F3E72161-040A-49E8-A38D-B68C60F9375D}" type="presParOf" srcId="{79C6B836-10A9-4E2F-8085-A9B47A40EF28}" destId="{7831546C-B66D-4B77-9A41-D6661F224D27}" srcOrd="3" destOrd="0" presId="urn:microsoft.com/office/officeart/2018/2/layout/IconVerticalSolidList"/>
    <dgm:cxn modelId="{2C66ED47-6692-457F-A4A6-F2B55626D601}" type="presParOf" srcId="{1BAAB36A-BA34-4FF1-BB11-FA3556EE1575}" destId="{4E834853-ED0B-4339-B89D-2FF0F41172F2}" srcOrd="3" destOrd="0" presId="urn:microsoft.com/office/officeart/2018/2/layout/IconVerticalSolidList"/>
    <dgm:cxn modelId="{1AB145CA-1EE3-47D6-AB84-E9B8DBF6DC59}" type="presParOf" srcId="{1BAAB36A-BA34-4FF1-BB11-FA3556EE1575}" destId="{17B4EAD2-8549-4EFD-A4A1-3AA42B01E87E}" srcOrd="4" destOrd="0" presId="urn:microsoft.com/office/officeart/2018/2/layout/IconVerticalSolidList"/>
    <dgm:cxn modelId="{E2A5283F-3B3B-40D9-883E-4DD46D686F6C}" type="presParOf" srcId="{17B4EAD2-8549-4EFD-A4A1-3AA42B01E87E}" destId="{3A4AD12C-4926-4498-8881-38CA79AF12B1}" srcOrd="0" destOrd="0" presId="urn:microsoft.com/office/officeart/2018/2/layout/IconVerticalSolidList"/>
    <dgm:cxn modelId="{9EF668A7-AF0E-4AD0-BFEE-AE4C76600D98}" type="presParOf" srcId="{17B4EAD2-8549-4EFD-A4A1-3AA42B01E87E}" destId="{E9AFEF67-0FC9-462C-8EA6-FF38FB346408}" srcOrd="1" destOrd="0" presId="urn:microsoft.com/office/officeart/2018/2/layout/IconVerticalSolidList"/>
    <dgm:cxn modelId="{4343CD67-9F07-47D6-B75A-D9282A073A1A}" type="presParOf" srcId="{17B4EAD2-8549-4EFD-A4A1-3AA42B01E87E}" destId="{113CBDEB-77BE-433F-9766-26E118B61FA7}" srcOrd="2" destOrd="0" presId="urn:microsoft.com/office/officeart/2018/2/layout/IconVerticalSolidList"/>
    <dgm:cxn modelId="{D471F1DC-69CD-4E15-9C4B-366D65BDEA7B}" type="presParOf" srcId="{17B4EAD2-8549-4EFD-A4A1-3AA42B01E87E}" destId="{2D5E6B11-B403-4EBC-8C68-393B92926B32}" srcOrd="3" destOrd="0" presId="urn:microsoft.com/office/officeart/2018/2/layout/IconVerticalSolidList"/>
    <dgm:cxn modelId="{A0955EC5-8BE9-44FF-8DB7-15A953143686}" type="presParOf" srcId="{1BAAB36A-BA34-4FF1-BB11-FA3556EE1575}" destId="{04FB791E-CBA8-408C-8B40-9F067992484F}" srcOrd="5" destOrd="0" presId="urn:microsoft.com/office/officeart/2018/2/layout/IconVerticalSolidList"/>
    <dgm:cxn modelId="{0A65126C-D53E-4F9D-892D-E85579A944B8}" type="presParOf" srcId="{1BAAB36A-BA34-4FF1-BB11-FA3556EE1575}" destId="{3F4AF127-A7FE-4E25-939D-F1FB623BA2DA}" srcOrd="6" destOrd="0" presId="urn:microsoft.com/office/officeart/2018/2/layout/IconVerticalSolidList"/>
    <dgm:cxn modelId="{B71E74C5-87C9-4177-B06C-169829CD41FD}" type="presParOf" srcId="{3F4AF127-A7FE-4E25-939D-F1FB623BA2DA}" destId="{7CA04802-0873-4E2C-B51C-4255D0D4F85A}" srcOrd="0" destOrd="0" presId="urn:microsoft.com/office/officeart/2018/2/layout/IconVerticalSolidList"/>
    <dgm:cxn modelId="{10C2BD47-8522-4CA9-B761-B9402773D75B}" type="presParOf" srcId="{3F4AF127-A7FE-4E25-939D-F1FB623BA2DA}" destId="{613C52AD-6692-456A-905D-1E2AA6AF1F02}" srcOrd="1" destOrd="0" presId="urn:microsoft.com/office/officeart/2018/2/layout/IconVerticalSolidList"/>
    <dgm:cxn modelId="{BAA0238D-BF06-4CE9-B97F-776AA0EF381B}" type="presParOf" srcId="{3F4AF127-A7FE-4E25-939D-F1FB623BA2DA}" destId="{9117EFBC-EBEC-4803-96EA-3B189F6293B6}" srcOrd="2" destOrd="0" presId="urn:microsoft.com/office/officeart/2018/2/layout/IconVerticalSolidList"/>
    <dgm:cxn modelId="{D1631AA4-1AEC-488F-A95B-B2641EA836C1}"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Aryan </a:t>
          </a:r>
          <a:r>
            <a:rPr lang="en-US" dirty="0"/>
            <a:t>N</a:t>
          </a:r>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rtl="0">
            <a:lnSpc>
              <a:spcPct val="100000"/>
            </a:lnSpc>
          </a:pPr>
          <a:r>
            <a:rPr lang="en-US" b="0" i="0" dirty="0"/>
            <a:t>EMAIL ID          </a:t>
          </a:r>
          <a:r>
            <a:rPr lang="en-US" b="0" i="0" dirty="0">
              <a:hlinkClick xmlns:r="http://schemas.openxmlformats.org/officeDocument/2006/relationships" r:id="rId1"/>
            </a:rPr>
            <a:t>panakalaryan@gmail.com</a:t>
          </a:r>
          <a:r>
            <a:rPr lang="en-US" dirty="0"/>
            <a:t> </a:t>
          </a:r>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CSE Cloud </a:t>
          </a:r>
          <a:r>
            <a:rPr lang="en-US" dirty="0"/>
            <a:t>Computing</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dirty="0"/>
            <a:t>YEAR               3rd year</a:t>
          </a:r>
          <a:r>
            <a:rPr lang="en-US" dirty="0">
              <a:latin typeface="Century Gothic" panose="020B0502020202020204"/>
            </a:rPr>
            <a:t> </a:t>
          </a:r>
          <a:endParaRPr lang="en-US" dirty="0"/>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US" dirty="0"/>
            <a:t>9978115598</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t>
        <a:bodyPr/>
        <a:lstStyle/>
        <a:p>
          <a:endParaRPr lang="en-US"/>
        </a:p>
      </dgm:t>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dgm:spPr>
      <dgm:t>
        <a:bodyPr/>
        <a:lstStyle/>
        <a:p>
          <a:endParaRPr lang="en-US"/>
        </a:p>
      </dgm:t>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t>
        <a:bodyPr/>
        <a:lstStyle/>
        <a:p>
          <a:endParaRPr lang="en-US"/>
        </a:p>
      </dgm:t>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dgm:spPr>
      <dgm:t>
        <a:bodyPr/>
        <a:lstStyle/>
        <a:p>
          <a:endParaRPr lang="en-US"/>
        </a:p>
      </dgm:t>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t>
        <a:bodyPr/>
        <a:lstStyle/>
        <a:p>
          <a:endParaRPr lang="en-US"/>
        </a:p>
      </dgm:t>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dgm:spPr>
      <dgm:t>
        <a:bodyPr/>
        <a:lstStyle/>
        <a:p>
          <a:endParaRPr lang="en-US"/>
        </a:p>
      </dgm:t>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t>
        <a:bodyPr/>
        <a:lstStyle/>
        <a:p>
          <a:endParaRPr lang="en-US"/>
        </a:p>
      </dgm:t>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a:blipFill>
      </dgm:spPr>
      <dgm:t>
        <a:bodyPr/>
        <a:lstStyle/>
        <a:p>
          <a:endParaRPr lang="en-US"/>
        </a:p>
      </dgm:t>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t>
        <a:bodyPr/>
        <a:lstStyle/>
        <a:p>
          <a:endParaRPr lang="en-US"/>
        </a:p>
      </dgm:t>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a:blipFill>
      </dgm:spPr>
      <dgm:t>
        <a:bodyPr/>
        <a:lstStyle/>
        <a:p>
          <a:endParaRPr lang="en-US"/>
        </a:p>
      </dgm:t>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t>
        <a:bodyPr/>
        <a:lstStyle/>
        <a:p>
          <a:endParaRPr lang="en-US"/>
        </a:p>
      </dgm:t>
    </dgm:pt>
  </dgm:ptLst>
  <dgm:cxnLst>
    <dgm:cxn modelId="{72F1868A-27F8-4873-A6DD-45141D917442}" type="presOf" srcId="{03F28E0F-DE40-443B-80E0-35B6AE28027F}" destId="{7831546C-B66D-4B77-9A41-D6661F224D27}" srcOrd="0" destOrd="0" presId="urn:microsoft.com/office/officeart/2018/2/layout/IconVerticalSolidList"/>
    <dgm:cxn modelId="{68622C41-8916-4304-866A-28587662AF3B}" type="presOf" srcId="{9C9B7794-2D6D-46E9-9962-1B7C5C651DC4}" destId="{1BAAB36A-BA34-4FF1-BB11-FA3556EE1575}"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9BC958F9-5AE4-4510-BFDD-E294F5BB81E5}" type="presOf" srcId="{517B3825-C1DD-4ECB-A33E-BF62AD1DE4F4}" destId="{FCDF5F3F-0422-4216-9859-725C45C13341}"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58FA109A-9D8F-4E2F-BBA7-82A2309620E1}" srcId="{9C9B7794-2D6D-46E9-9962-1B7C5C651DC4}" destId="{517B3825-C1DD-4ECB-A33E-BF62AD1DE4F4}" srcOrd="3" destOrd="0" parTransId="{8A8A974B-9F64-4636-A79B-9FAE2AA95772}" sibTransId="{C8AC294C-3312-49AF-A38E-5E206CF74AA0}"/>
    <dgm:cxn modelId="{7C5479F2-9968-4BEC-8A05-EFE218250289}" type="presOf" srcId="{56E5AC1C-E7EB-4E9C-913F-6F17FC42EA5E}" destId="{2D5E6B11-B403-4EBC-8C68-393B92926B32}"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D1E219AB-B063-4F27-95FF-475E725EDFC8}" type="presOf" srcId="{C449F333-F585-4C52-AA9B-FA1CD2656786}" destId="{030F61C8-990C-4D10-BBEF-342233FA90A0}"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a:lnSpc>
              <a:spcPct val="100000"/>
            </a:lnSpc>
          </a:pPr>
          <a:r>
            <a:rPr lang="en-US" b="0" i="0" dirty="0"/>
            <a:t>NAME                  Abhishek </a:t>
          </a:r>
          <a:r>
            <a:rPr lang="en-US" dirty="0"/>
            <a:t>Sarkar</a:t>
          </a:r>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rtl="0">
            <a:lnSpc>
              <a:spcPct val="100000"/>
            </a:lnSpc>
          </a:pPr>
          <a:r>
            <a:rPr lang="en-US" b="0" i="0" dirty="0"/>
            <a:t>EMAIL ID          </a:t>
          </a:r>
          <a:r>
            <a:rPr lang="en-US" b="0" i="0" dirty="0">
              <a:hlinkClick xmlns:r="http://schemas.openxmlformats.org/officeDocument/2006/relationships" r:id="rId1"/>
            </a:rPr>
            <a:t>abhisrkr007@gmail.com</a:t>
          </a:r>
          <a:r>
            <a:rPr lang="en-US" dirty="0"/>
            <a:t>  </a:t>
          </a:r>
          <a:r>
            <a:rPr lang="en-US" dirty="0">
              <a:latin typeface="Century Gothic" panose="020B0502020202020204"/>
            </a:rPr>
            <a:t> </a:t>
          </a:r>
          <a:endParaRPr lang="en-US" dirty="0"/>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a:lnSpc>
              <a:spcPct val="100000"/>
            </a:lnSpc>
          </a:pPr>
          <a:r>
            <a:rPr lang="en-US" b="0" i="0" dirty="0"/>
            <a:t>DISCIPLINE      Electronics and telecommunication engineering</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a:lnSpc>
              <a:spcPct val="100000"/>
            </a:lnSpc>
          </a:pPr>
          <a:r>
            <a:rPr lang="en-US" b="0" i="0" dirty="0"/>
            <a:t>YEAR               3rd year</a:t>
          </a:r>
          <a:r>
            <a:rPr lang="en-US" dirty="0">
              <a:latin typeface="Century Gothic" panose="020B0502020202020204"/>
            </a:rPr>
            <a:t> </a:t>
          </a:r>
          <a:endParaRPr lang="en-US" dirty="0"/>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US" dirty="0"/>
            <a:t>6290782054 </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t>
        <a:bodyPr/>
        <a:lstStyle/>
        <a:p>
          <a:endParaRPr lang="en-US"/>
        </a:p>
      </dgm:t>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dgm:spPr>
      <dgm:t>
        <a:bodyPr/>
        <a:lstStyle/>
        <a:p>
          <a:endParaRPr lang="en-US"/>
        </a:p>
      </dgm:t>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t>
        <a:bodyPr/>
        <a:lstStyle/>
        <a:p>
          <a:endParaRPr lang="en-US"/>
        </a:p>
      </dgm:t>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dgm:spPr>
      <dgm:t>
        <a:bodyPr/>
        <a:lstStyle/>
        <a:p>
          <a:endParaRPr lang="en-US"/>
        </a:p>
      </dgm:t>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t>
        <a:bodyPr/>
        <a:lstStyle/>
        <a:p>
          <a:endParaRPr lang="en-US"/>
        </a:p>
      </dgm:t>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dgm:spPr>
      <dgm:t>
        <a:bodyPr/>
        <a:lstStyle/>
        <a:p>
          <a:endParaRPr lang="en-US"/>
        </a:p>
      </dgm:t>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t>
        <a:bodyPr/>
        <a:lstStyle/>
        <a:p>
          <a:endParaRPr lang="en-US"/>
        </a:p>
      </dgm:t>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a:blipFill>
      </dgm:spPr>
      <dgm:t>
        <a:bodyPr/>
        <a:lstStyle/>
        <a:p>
          <a:endParaRPr lang="en-US"/>
        </a:p>
      </dgm:t>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t>
        <a:bodyPr/>
        <a:lstStyle/>
        <a:p>
          <a:endParaRPr lang="en-US"/>
        </a:p>
      </dgm:t>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a:blipFill>
      </dgm:spPr>
      <dgm:t>
        <a:bodyPr/>
        <a:lstStyle/>
        <a:p>
          <a:endParaRPr lang="en-US"/>
        </a:p>
      </dgm:t>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t>
        <a:bodyPr/>
        <a:lstStyle/>
        <a:p>
          <a:endParaRPr lang="en-US"/>
        </a:p>
      </dgm:t>
    </dgm:pt>
  </dgm:ptLst>
  <dgm:cxnLst>
    <dgm:cxn modelId="{960934BD-C78C-4F85-929A-C926C11772BE}" type="presOf" srcId="{517B3825-C1DD-4ECB-A33E-BF62AD1DE4F4}" destId="{FCDF5F3F-0422-4216-9859-725C45C13341}"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329DC37C-AD4C-4AD3-A61F-D3979D5EB927}" type="presOf" srcId="{56E5AC1C-E7EB-4E9C-913F-6F17FC42EA5E}" destId="{2D5E6B11-B403-4EBC-8C68-393B92926B32}" srcOrd="0" destOrd="0" presId="urn:microsoft.com/office/officeart/2018/2/layout/IconVerticalSolidList"/>
    <dgm:cxn modelId="{D149FC96-D15F-4852-912F-97EA0F2D4A01}" type="presOf" srcId="{27CD96BB-1DF5-4F49-8A56-0ECEFE58B109}" destId="{C78BB61F-B34C-4D9E-8834-846E64B3BBDA}"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08A0BD82-B031-4FD1-8E74-92AC3D3343D8}" type="presOf" srcId="{C449F333-F585-4C52-AA9B-FA1CD2656786}" destId="{030F61C8-990C-4D10-BBEF-342233FA90A0}" srcOrd="0" destOrd="0" presId="urn:microsoft.com/office/officeart/2018/2/layout/IconVerticalSolidList"/>
    <dgm:cxn modelId="{A3D4C671-BFB0-4870-A0D1-A13617A2C893}" type="presOf" srcId="{03F28E0F-DE40-443B-80E0-35B6AE28027F}" destId="{7831546C-B66D-4B77-9A41-D6661F224D27}" srcOrd="0" destOrd="0" presId="urn:microsoft.com/office/officeart/2018/2/layout/IconVerticalSolidList"/>
    <dgm:cxn modelId="{68622C41-8916-4304-866A-28587662AF3B}" type="presOf" srcId="{9C9B7794-2D6D-46E9-9962-1B7C5C651DC4}" destId="{1BAAB36A-BA34-4FF1-BB11-FA3556EE1575}"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2CBA9CF8-1C9D-4207-952F-44D730357325}" srcId="{9C9B7794-2D6D-46E9-9962-1B7C5C651DC4}" destId="{27CD96BB-1DF5-4F49-8A56-0ECEFE58B109}" srcOrd="0" destOrd="0" parTransId="{AC80135E-C386-4567-B7E5-3606D9F21F67}" sibTransId="{9BB99E28-24BA-4DB2-8B2A-7CFA006ADAC9}"/>
    <dgm:cxn modelId="{907BE8F2-48FA-4EC1-AFB6-BCF74632EC7E}" type="presParOf" srcId="{1BAAB36A-BA34-4FF1-BB11-FA3556EE1575}" destId="{8710244F-1BE0-4052-8B44-929BBE926B06}" srcOrd="0" destOrd="0" presId="urn:microsoft.com/office/officeart/2018/2/layout/IconVerticalSolidList"/>
    <dgm:cxn modelId="{194C6FEB-F359-4235-B1D7-08173339B482}" type="presParOf" srcId="{8710244F-1BE0-4052-8B44-929BBE926B06}" destId="{4F9C88A0-F7EE-42A6-9012-DA16E41F82AD}" srcOrd="0" destOrd="0" presId="urn:microsoft.com/office/officeart/2018/2/layout/IconVerticalSolidList"/>
    <dgm:cxn modelId="{8F2A876F-742B-4A1D-BACD-C28D8C8237B8}" type="presParOf" srcId="{8710244F-1BE0-4052-8B44-929BBE926B06}" destId="{FB157A4D-A493-40A7-BB99-E6CCE70F245C}" srcOrd="1" destOrd="0" presId="urn:microsoft.com/office/officeart/2018/2/layout/IconVerticalSolidList"/>
    <dgm:cxn modelId="{7EC0BAC1-F090-4858-83D9-082758634417}" type="presParOf" srcId="{8710244F-1BE0-4052-8B44-929BBE926B06}" destId="{D997DAFB-C041-41BA-AA01-8756AB0253BC}" srcOrd="2" destOrd="0" presId="urn:microsoft.com/office/officeart/2018/2/layout/IconVerticalSolidList"/>
    <dgm:cxn modelId="{CED5F7FA-73A6-4C21-BE55-85727BBD6BE7}" type="presParOf" srcId="{8710244F-1BE0-4052-8B44-929BBE926B06}" destId="{C78BB61F-B34C-4D9E-8834-846E64B3BBDA}" srcOrd="3" destOrd="0" presId="urn:microsoft.com/office/officeart/2018/2/layout/IconVerticalSolidList"/>
    <dgm:cxn modelId="{ED9AC329-AD0E-45A9-AF4B-E104503B1FE0}" type="presParOf" srcId="{1BAAB36A-BA34-4FF1-BB11-FA3556EE1575}" destId="{65A37FE8-13B7-4B8B-B440-F6E1D4128268}" srcOrd="1" destOrd="0" presId="urn:microsoft.com/office/officeart/2018/2/layout/IconVerticalSolidList"/>
    <dgm:cxn modelId="{977BC979-5A6F-44CF-9274-54E41199DC3F}" type="presParOf" srcId="{1BAAB36A-BA34-4FF1-BB11-FA3556EE1575}" destId="{79C6B836-10A9-4E2F-8085-A9B47A40EF28}" srcOrd="2" destOrd="0" presId="urn:microsoft.com/office/officeart/2018/2/layout/IconVerticalSolidList"/>
    <dgm:cxn modelId="{DCF6FF8D-A6D4-4C5B-883D-190B93FC6C8E}" type="presParOf" srcId="{79C6B836-10A9-4E2F-8085-A9B47A40EF28}" destId="{3C9BC99C-117B-4154-A97E-1F900E65949D}" srcOrd="0" destOrd="0" presId="urn:microsoft.com/office/officeart/2018/2/layout/IconVerticalSolidList"/>
    <dgm:cxn modelId="{20152E47-447E-44BA-98D1-CB4CEE4C3BBA}" type="presParOf" srcId="{79C6B836-10A9-4E2F-8085-A9B47A40EF28}" destId="{222A8031-9FF8-41D3-BDAF-69B38489021B}" srcOrd="1" destOrd="0" presId="urn:microsoft.com/office/officeart/2018/2/layout/IconVerticalSolidList"/>
    <dgm:cxn modelId="{36EC305B-84F9-44DE-881D-7984063EF5CB}" type="presParOf" srcId="{79C6B836-10A9-4E2F-8085-A9B47A40EF28}" destId="{FC03AE11-F764-40AB-8E0E-74E01DA6A149}" srcOrd="2" destOrd="0" presId="urn:microsoft.com/office/officeart/2018/2/layout/IconVerticalSolidList"/>
    <dgm:cxn modelId="{095976DA-67E4-40DC-B7F2-4EE4C2846083}" type="presParOf" srcId="{79C6B836-10A9-4E2F-8085-A9B47A40EF28}" destId="{7831546C-B66D-4B77-9A41-D6661F224D27}" srcOrd="3" destOrd="0" presId="urn:microsoft.com/office/officeart/2018/2/layout/IconVerticalSolidList"/>
    <dgm:cxn modelId="{D59AD807-E12C-481B-A01D-38A7A9DDA968}" type="presParOf" srcId="{1BAAB36A-BA34-4FF1-BB11-FA3556EE1575}" destId="{4E834853-ED0B-4339-B89D-2FF0F41172F2}" srcOrd="3" destOrd="0" presId="urn:microsoft.com/office/officeart/2018/2/layout/IconVerticalSolidList"/>
    <dgm:cxn modelId="{6016EAE8-3476-4408-A6A0-3024B3A5ADDB}" type="presParOf" srcId="{1BAAB36A-BA34-4FF1-BB11-FA3556EE1575}" destId="{17B4EAD2-8549-4EFD-A4A1-3AA42B01E87E}" srcOrd="4" destOrd="0" presId="urn:microsoft.com/office/officeart/2018/2/layout/IconVerticalSolidList"/>
    <dgm:cxn modelId="{00E3A071-CACB-4E71-83D3-95F7A83CCDFA}" type="presParOf" srcId="{17B4EAD2-8549-4EFD-A4A1-3AA42B01E87E}" destId="{3A4AD12C-4926-4498-8881-38CA79AF12B1}" srcOrd="0" destOrd="0" presId="urn:microsoft.com/office/officeart/2018/2/layout/IconVerticalSolidList"/>
    <dgm:cxn modelId="{31352169-8BE9-47BC-BEE0-7FD620650C8B}" type="presParOf" srcId="{17B4EAD2-8549-4EFD-A4A1-3AA42B01E87E}" destId="{E9AFEF67-0FC9-462C-8EA6-FF38FB346408}" srcOrd="1" destOrd="0" presId="urn:microsoft.com/office/officeart/2018/2/layout/IconVerticalSolidList"/>
    <dgm:cxn modelId="{FA4DD7FF-AF37-43AA-80CF-42A9BBE60ECF}" type="presParOf" srcId="{17B4EAD2-8549-4EFD-A4A1-3AA42B01E87E}" destId="{113CBDEB-77BE-433F-9766-26E118B61FA7}" srcOrd="2" destOrd="0" presId="urn:microsoft.com/office/officeart/2018/2/layout/IconVerticalSolidList"/>
    <dgm:cxn modelId="{FB4F2E95-3091-4A42-AC5B-7C8C51FA4DAB}" type="presParOf" srcId="{17B4EAD2-8549-4EFD-A4A1-3AA42B01E87E}" destId="{2D5E6B11-B403-4EBC-8C68-393B92926B32}" srcOrd="3" destOrd="0" presId="urn:microsoft.com/office/officeart/2018/2/layout/IconVerticalSolidList"/>
    <dgm:cxn modelId="{854543C8-8FDF-4CDE-8BE0-2EB0326EECEA}" type="presParOf" srcId="{1BAAB36A-BA34-4FF1-BB11-FA3556EE1575}" destId="{04FB791E-CBA8-408C-8B40-9F067992484F}" srcOrd="5" destOrd="0" presId="urn:microsoft.com/office/officeart/2018/2/layout/IconVerticalSolidList"/>
    <dgm:cxn modelId="{BD7D8BF7-D942-476D-8C47-270159DF5726}" type="presParOf" srcId="{1BAAB36A-BA34-4FF1-BB11-FA3556EE1575}" destId="{5F225EA3-3D97-4718-9EAF-526D668B6249}" srcOrd="6" destOrd="0" presId="urn:microsoft.com/office/officeart/2018/2/layout/IconVerticalSolidList"/>
    <dgm:cxn modelId="{9B5DF1DD-6C3F-476A-A147-F1BB2A34B630}" type="presParOf" srcId="{5F225EA3-3D97-4718-9EAF-526D668B6249}" destId="{13D3C7A0-2113-45CC-AA29-4164452A47E8}" srcOrd="0" destOrd="0" presId="urn:microsoft.com/office/officeart/2018/2/layout/IconVerticalSolidList"/>
    <dgm:cxn modelId="{F87E89AE-35D0-433D-B43B-EB16B8C380BD}" type="presParOf" srcId="{5F225EA3-3D97-4718-9EAF-526D668B6249}" destId="{5FA4CAB5-3B69-4A39-82A9-9B1B87AD0D33}" srcOrd="1" destOrd="0" presId="urn:microsoft.com/office/officeart/2018/2/layout/IconVerticalSolidList"/>
    <dgm:cxn modelId="{2D75BBCD-D7C1-4414-9DF5-0E78BDB59C4B}" type="presParOf" srcId="{5F225EA3-3D97-4718-9EAF-526D668B6249}" destId="{53C04F33-EE82-40AC-A827-A4445BF5E7E3}" srcOrd="2" destOrd="0" presId="urn:microsoft.com/office/officeart/2018/2/layout/IconVerticalSolidList"/>
    <dgm:cxn modelId="{2C77B7FF-CFAA-4D8D-92F1-441E18083C4C}" type="presParOf" srcId="{5F225EA3-3D97-4718-9EAF-526D668B6249}" destId="{FCDF5F3F-0422-4216-9859-725C45C13341}" srcOrd="3" destOrd="0" presId="urn:microsoft.com/office/officeart/2018/2/layout/IconVerticalSolidList"/>
    <dgm:cxn modelId="{DD5E7582-ADF6-4731-ABEF-BBD15960D64F}" type="presParOf" srcId="{1BAAB36A-BA34-4FF1-BB11-FA3556EE1575}" destId="{6FF5A74D-A99E-4DD8-B1FB-F2071578171A}" srcOrd="7" destOrd="0" presId="urn:microsoft.com/office/officeart/2018/2/layout/IconVerticalSolidList"/>
    <dgm:cxn modelId="{5BC03008-D258-404F-A0BE-9F976E82B615}" type="presParOf" srcId="{1BAAB36A-BA34-4FF1-BB11-FA3556EE1575}" destId="{3F4AF127-A7FE-4E25-939D-F1FB623BA2DA}" srcOrd="8" destOrd="0" presId="urn:microsoft.com/office/officeart/2018/2/layout/IconVerticalSolidList"/>
    <dgm:cxn modelId="{E1A95F5D-AE4A-4CA5-ACC2-2BAF1FD65D94}" type="presParOf" srcId="{3F4AF127-A7FE-4E25-939D-F1FB623BA2DA}" destId="{7CA04802-0873-4E2C-B51C-4255D0D4F85A}" srcOrd="0" destOrd="0" presId="urn:microsoft.com/office/officeart/2018/2/layout/IconVerticalSolidList"/>
    <dgm:cxn modelId="{1EBEF229-0081-4C0F-975F-CF1AB07F2CCB}" type="presParOf" srcId="{3F4AF127-A7FE-4E25-939D-F1FB623BA2DA}" destId="{613C52AD-6692-456A-905D-1E2AA6AF1F02}" srcOrd="1" destOrd="0" presId="urn:microsoft.com/office/officeart/2018/2/layout/IconVerticalSolidList"/>
    <dgm:cxn modelId="{E23D9864-0F2B-4923-BE84-678B62165D63}" type="presParOf" srcId="{3F4AF127-A7FE-4E25-939D-F1FB623BA2DA}" destId="{9117EFBC-EBEC-4803-96EA-3B189F6293B6}" srcOrd="2" destOrd="0" presId="urn:microsoft.com/office/officeart/2018/2/layout/IconVerticalSolidList"/>
    <dgm:cxn modelId="{8C5AFD4B-C39C-4CAD-BF35-B99637EE666E}"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Suriya </a:t>
          </a:r>
          <a:r>
            <a:rPr lang="en-US" b="0" i="0" dirty="0" err="1"/>
            <a:t>Devalan</a:t>
          </a:r>
          <a:r>
            <a:rPr lang="en-US" b="0" i="0" dirty="0"/>
            <a:t> </a:t>
          </a:r>
          <a:r>
            <a:rPr lang="en-US" dirty="0"/>
            <a:t>AR</a:t>
          </a:r>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rtl="0">
            <a:lnSpc>
              <a:spcPct val="100000"/>
            </a:lnSpc>
          </a:pPr>
          <a:r>
            <a:rPr lang="en-US" b="0" i="0" dirty="0"/>
            <a:t>EMAIL ID          as5539@srmist.edu.in</a:t>
          </a:r>
          <a:r>
            <a:rPr lang="en-US" dirty="0">
              <a:latin typeface="Century Gothic" panose="020B0502020202020204"/>
            </a:rPr>
            <a:t> </a:t>
          </a:r>
          <a:endParaRPr lang="en-US" dirty="0"/>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Mechanical</a:t>
          </a:r>
          <a:r>
            <a:rPr lang="en-US" b="0" i="0" dirty="0">
              <a:latin typeface="Century Gothic" panose="020B0502020202020204"/>
            </a:rPr>
            <a:t> </a:t>
          </a:r>
          <a:r>
            <a:rPr lang="en-US" b="0" i="0" dirty="0"/>
            <a:t>Engineering</a:t>
          </a:r>
          <a:r>
            <a:rPr lang="en-US" dirty="0">
              <a:latin typeface="Century Gothic" panose="020B0502020202020204"/>
            </a:rPr>
            <a:t> </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dirty="0"/>
            <a:t>YEAR               3rd year</a:t>
          </a:r>
          <a:r>
            <a:rPr lang="en-US" dirty="0">
              <a:latin typeface="Century Gothic" panose="020B0502020202020204"/>
            </a:rPr>
            <a:t> </a:t>
          </a:r>
          <a:endParaRPr lang="en-US" dirty="0"/>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US" dirty="0"/>
            <a:t>8072137976</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t>
        <a:bodyPr/>
        <a:lstStyle/>
        <a:p>
          <a:endParaRPr lang="en-US"/>
        </a:p>
      </dgm:t>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n-US"/>
        </a:p>
      </dgm:t>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t>
        <a:bodyPr/>
        <a:lstStyle/>
        <a:p>
          <a:endParaRPr lang="en-US"/>
        </a:p>
      </dgm:t>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US"/>
        </a:p>
      </dgm:t>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t>
        <a:bodyPr/>
        <a:lstStyle/>
        <a:p>
          <a:endParaRPr lang="en-US"/>
        </a:p>
      </dgm:t>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t>
        <a:bodyPr/>
        <a:lstStyle/>
        <a:p>
          <a:endParaRPr lang="en-US"/>
        </a:p>
      </dgm:t>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t>
        <a:bodyPr/>
        <a:lstStyle/>
        <a:p>
          <a:endParaRPr lang="en-US"/>
        </a:p>
      </dgm:t>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dgm:spPr>
      <dgm:t>
        <a:bodyPr/>
        <a:lstStyle/>
        <a:p>
          <a:endParaRPr lang="en-US"/>
        </a:p>
      </dgm:t>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t>
        <a:bodyPr/>
        <a:lstStyle/>
        <a:p>
          <a:endParaRPr lang="en-US"/>
        </a:p>
      </dgm:t>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dgm:spPr>
      <dgm:t>
        <a:bodyPr/>
        <a:lstStyle/>
        <a:p>
          <a:endParaRPr lang="en-US"/>
        </a:p>
      </dgm:t>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t>
        <a:bodyPr/>
        <a:lstStyle/>
        <a:p>
          <a:endParaRPr lang="en-US"/>
        </a:p>
      </dgm:t>
    </dgm:pt>
  </dgm:ptLst>
  <dgm:cxnLst>
    <dgm:cxn modelId="{72F1868A-27F8-4873-A6DD-45141D917442}" type="presOf" srcId="{03F28E0F-DE40-443B-80E0-35B6AE28027F}" destId="{7831546C-B66D-4B77-9A41-D6661F224D27}" srcOrd="0" destOrd="0" presId="urn:microsoft.com/office/officeart/2018/2/layout/IconVerticalSolidList"/>
    <dgm:cxn modelId="{68622C41-8916-4304-866A-28587662AF3B}" type="presOf" srcId="{9C9B7794-2D6D-46E9-9962-1B7C5C651DC4}" destId="{1BAAB36A-BA34-4FF1-BB11-FA3556EE1575}"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9BC958F9-5AE4-4510-BFDD-E294F5BB81E5}" type="presOf" srcId="{517B3825-C1DD-4ECB-A33E-BF62AD1DE4F4}" destId="{FCDF5F3F-0422-4216-9859-725C45C13341}"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58FA109A-9D8F-4E2F-BBA7-82A2309620E1}" srcId="{9C9B7794-2D6D-46E9-9962-1B7C5C651DC4}" destId="{517B3825-C1DD-4ECB-A33E-BF62AD1DE4F4}" srcOrd="3" destOrd="0" parTransId="{8A8A974B-9F64-4636-A79B-9FAE2AA95772}" sibTransId="{C8AC294C-3312-49AF-A38E-5E206CF74AA0}"/>
    <dgm:cxn modelId="{7C5479F2-9968-4BEC-8A05-EFE218250289}" type="presOf" srcId="{56E5AC1C-E7EB-4E9C-913F-6F17FC42EA5E}" destId="{2D5E6B11-B403-4EBC-8C68-393B92926B32}"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D1E219AB-B063-4F27-95FF-475E725EDFC8}" type="presOf" srcId="{C449F333-F585-4C52-AA9B-FA1CD2656786}" destId="{030F61C8-990C-4D10-BBEF-342233FA90A0}"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Ved Prakash Dubey</a:t>
          </a:r>
          <a:r>
            <a:rPr lang="en-US" dirty="0">
              <a:latin typeface="Century Gothic" panose="020B0502020202020204"/>
            </a:rPr>
            <a:t> </a:t>
          </a:r>
          <a:endParaRPr lang="en-US" dirty="0"/>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a:lnSpc>
              <a:spcPct val="100000"/>
            </a:lnSpc>
          </a:pPr>
          <a:r>
            <a:rPr lang="en-US" b="0" i="0" dirty="0"/>
            <a:t>EMAIL ID          </a:t>
          </a:r>
          <a:r>
            <a:rPr lang="en-US" b="0" i="0" dirty="0">
              <a:hlinkClick xmlns:r="http://schemas.openxmlformats.org/officeDocument/2006/relationships" r:id="rId1"/>
            </a:rPr>
            <a:t>dvedprakash2001@gmail.com</a:t>
          </a:r>
          <a:r>
            <a:rPr lang="en-US" dirty="0">
              <a:latin typeface="Century Gothic" panose="020B0502020202020204"/>
            </a:rPr>
            <a:t> </a:t>
          </a:r>
          <a:endParaRPr lang="en-US" dirty="0"/>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CSE-SWE</a:t>
          </a:r>
          <a:r>
            <a:rPr lang="en-US" dirty="0">
              <a:latin typeface="Century Gothic" panose="020B0502020202020204"/>
            </a:rPr>
            <a:t> </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dirty="0"/>
            <a:t>YEAR               3rd year</a:t>
          </a:r>
          <a:r>
            <a:rPr lang="en-US" dirty="0">
              <a:latin typeface="Century Gothic" panose="020B0502020202020204"/>
            </a:rPr>
            <a:t> </a:t>
          </a:r>
          <a:endParaRPr lang="en-US" dirty="0"/>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US" dirty="0"/>
            <a:t>9674990810</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t>
        <a:bodyPr/>
        <a:lstStyle/>
        <a:p>
          <a:endParaRPr lang="en-US"/>
        </a:p>
      </dgm:t>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dgm:spPr>
      <dgm:t>
        <a:bodyPr/>
        <a:lstStyle/>
        <a:p>
          <a:endParaRPr lang="en-US"/>
        </a:p>
      </dgm:t>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t>
        <a:bodyPr/>
        <a:lstStyle/>
        <a:p>
          <a:endParaRPr lang="en-US"/>
        </a:p>
      </dgm:t>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dgm:spPr>
      <dgm:t>
        <a:bodyPr/>
        <a:lstStyle/>
        <a:p>
          <a:endParaRPr lang="en-US"/>
        </a:p>
      </dgm:t>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t>
        <a:bodyPr/>
        <a:lstStyle/>
        <a:p>
          <a:endParaRPr lang="en-US"/>
        </a:p>
      </dgm:t>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dgm:spPr>
      <dgm:t>
        <a:bodyPr/>
        <a:lstStyle/>
        <a:p>
          <a:endParaRPr lang="en-US"/>
        </a:p>
      </dgm:t>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t>
        <a:bodyPr/>
        <a:lstStyle/>
        <a:p>
          <a:endParaRPr lang="en-US"/>
        </a:p>
      </dgm:t>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a:blipFill>
      </dgm:spPr>
      <dgm:t>
        <a:bodyPr/>
        <a:lstStyle/>
        <a:p>
          <a:endParaRPr lang="en-US"/>
        </a:p>
      </dgm:t>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t>
        <a:bodyPr/>
        <a:lstStyle/>
        <a:p>
          <a:endParaRPr lang="en-US"/>
        </a:p>
      </dgm:t>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a:blipFill>
      </dgm:spPr>
      <dgm:t>
        <a:bodyPr/>
        <a:lstStyle/>
        <a:p>
          <a:endParaRPr lang="en-US"/>
        </a:p>
      </dgm:t>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t>
        <a:bodyPr/>
        <a:lstStyle/>
        <a:p>
          <a:endParaRPr lang="en-US"/>
        </a:p>
      </dgm:t>
    </dgm:pt>
  </dgm:ptLst>
  <dgm:cxnLst>
    <dgm:cxn modelId="{72F1868A-27F8-4873-A6DD-45141D917442}" type="presOf" srcId="{03F28E0F-DE40-443B-80E0-35B6AE28027F}" destId="{7831546C-B66D-4B77-9A41-D6661F224D27}" srcOrd="0" destOrd="0" presId="urn:microsoft.com/office/officeart/2018/2/layout/IconVerticalSolidList"/>
    <dgm:cxn modelId="{68622C41-8916-4304-866A-28587662AF3B}" type="presOf" srcId="{9C9B7794-2D6D-46E9-9962-1B7C5C651DC4}" destId="{1BAAB36A-BA34-4FF1-BB11-FA3556EE1575}"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9BC958F9-5AE4-4510-BFDD-E294F5BB81E5}" type="presOf" srcId="{517B3825-C1DD-4ECB-A33E-BF62AD1DE4F4}" destId="{FCDF5F3F-0422-4216-9859-725C45C13341}"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58FA109A-9D8F-4E2F-BBA7-82A2309620E1}" srcId="{9C9B7794-2D6D-46E9-9962-1B7C5C651DC4}" destId="{517B3825-C1DD-4ECB-A33E-BF62AD1DE4F4}" srcOrd="3" destOrd="0" parTransId="{8A8A974B-9F64-4636-A79B-9FAE2AA95772}" sibTransId="{C8AC294C-3312-49AF-A38E-5E206CF74AA0}"/>
    <dgm:cxn modelId="{7C5479F2-9968-4BEC-8A05-EFE218250289}" type="presOf" srcId="{56E5AC1C-E7EB-4E9C-913F-6F17FC42EA5E}" destId="{2D5E6B11-B403-4EBC-8C68-393B92926B32}"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D1E219AB-B063-4F27-95FF-475E725EDFC8}" type="presOf" srcId="{C449F333-F585-4C52-AA9B-FA1CD2656786}" destId="{030F61C8-990C-4D10-BBEF-342233FA90A0}"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Pushpal Das</a:t>
          </a:r>
          <a:r>
            <a:rPr lang="en-US" dirty="0">
              <a:latin typeface="Century Gothic" panose="020B0502020202020204"/>
            </a:rPr>
            <a:t> </a:t>
          </a:r>
          <a:endParaRPr lang="en-US" dirty="0"/>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a:lnSpc>
              <a:spcPct val="100000"/>
            </a:lnSpc>
          </a:pPr>
          <a:r>
            <a:rPr lang="en-US" b="0" i="0" dirty="0"/>
            <a:t>EMAIL ID          </a:t>
          </a:r>
          <a:r>
            <a:rPr lang="en-US" b="0" i="0" dirty="0">
              <a:hlinkClick xmlns:r="http://schemas.openxmlformats.org/officeDocument/2006/relationships" r:id="rId1"/>
            </a:rPr>
            <a:t>pushpaldas2001@gmail.com</a:t>
          </a:r>
          <a:r>
            <a:rPr lang="en-US" dirty="0">
              <a:latin typeface="Century Gothic" panose="020B0502020202020204"/>
            </a:rPr>
            <a:t> </a:t>
          </a:r>
          <a:endParaRPr lang="en-US" dirty="0"/>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Electronics and Communication Engineering</a:t>
          </a:r>
          <a:r>
            <a:rPr lang="en-US" dirty="0">
              <a:latin typeface="Century Gothic" panose="020B0502020202020204"/>
            </a:rPr>
            <a:t> </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dirty="0"/>
            <a:t>YEAR               3rd year</a:t>
          </a:r>
          <a:r>
            <a:rPr lang="en-US" dirty="0">
              <a:latin typeface="Century Gothic" panose="020B0502020202020204"/>
            </a:rPr>
            <a:t> </a:t>
          </a:r>
          <a:endParaRPr lang="en-US" dirty="0"/>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GB" dirty="0"/>
            <a:t>8910497557</a:t>
          </a:r>
          <a:r>
            <a:rPr lang="en-GB" dirty="0">
              <a:latin typeface="Century Gothic" panose="020B0502020202020204"/>
            </a:rPr>
            <a:t> </a:t>
          </a:r>
          <a:endParaRPr lang="en-GB" dirty="0"/>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t>
        <a:bodyPr/>
        <a:lstStyle/>
        <a:p>
          <a:endParaRPr lang="en-US"/>
        </a:p>
      </dgm:t>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dgm:spPr>
      <dgm:t>
        <a:bodyPr/>
        <a:lstStyle/>
        <a:p>
          <a:endParaRPr lang="en-US"/>
        </a:p>
      </dgm:t>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t>
        <a:bodyPr/>
        <a:lstStyle/>
        <a:p>
          <a:endParaRPr lang="en-US"/>
        </a:p>
      </dgm:t>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dgm:spPr>
      <dgm:t>
        <a:bodyPr/>
        <a:lstStyle/>
        <a:p>
          <a:endParaRPr lang="en-US"/>
        </a:p>
      </dgm:t>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t>
        <a:bodyPr/>
        <a:lstStyle/>
        <a:p>
          <a:endParaRPr lang="en-US"/>
        </a:p>
      </dgm:t>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dgm:spPr>
      <dgm:t>
        <a:bodyPr/>
        <a:lstStyle/>
        <a:p>
          <a:endParaRPr lang="en-US"/>
        </a:p>
      </dgm:t>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t>
        <a:bodyPr/>
        <a:lstStyle/>
        <a:p>
          <a:endParaRPr lang="en-US"/>
        </a:p>
      </dgm:t>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a:blipFill>
      </dgm:spPr>
      <dgm:t>
        <a:bodyPr/>
        <a:lstStyle/>
        <a:p>
          <a:endParaRPr lang="en-US"/>
        </a:p>
      </dgm:t>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t>
        <a:bodyPr/>
        <a:lstStyle/>
        <a:p>
          <a:endParaRPr lang="en-US"/>
        </a:p>
      </dgm:t>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a:blipFill>
      </dgm:spPr>
      <dgm:t>
        <a:bodyPr/>
        <a:lstStyle/>
        <a:p>
          <a:endParaRPr lang="en-US"/>
        </a:p>
      </dgm:t>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t>
        <a:bodyPr/>
        <a:lstStyle/>
        <a:p>
          <a:endParaRPr lang="en-US"/>
        </a:p>
      </dgm:t>
    </dgm:pt>
  </dgm:ptLst>
  <dgm:cxnLst>
    <dgm:cxn modelId="{72F1868A-27F8-4873-A6DD-45141D917442}" type="presOf" srcId="{03F28E0F-DE40-443B-80E0-35B6AE28027F}" destId="{7831546C-B66D-4B77-9A41-D6661F224D27}" srcOrd="0" destOrd="0" presId="urn:microsoft.com/office/officeart/2018/2/layout/IconVerticalSolidList"/>
    <dgm:cxn modelId="{68622C41-8916-4304-866A-28587662AF3B}" type="presOf" srcId="{9C9B7794-2D6D-46E9-9962-1B7C5C651DC4}" destId="{1BAAB36A-BA34-4FF1-BB11-FA3556EE1575}"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9BC958F9-5AE4-4510-BFDD-E294F5BB81E5}" type="presOf" srcId="{517B3825-C1DD-4ECB-A33E-BF62AD1DE4F4}" destId="{FCDF5F3F-0422-4216-9859-725C45C13341}"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58FA109A-9D8F-4E2F-BBA7-82A2309620E1}" srcId="{9C9B7794-2D6D-46E9-9962-1B7C5C651DC4}" destId="{517B3825-C1DD-4ECB-A33E-BF62AD1DE4F4}" srcOrd="3" destOrd="0" parTransId="{8A8A974B-9F64-4636-A79B-9FAE2AA95772}" sibTransId="{C8AC294C-3312-49AF-A38E-5E206CF74AA0}"/>
    <dgm:cxn modelId="{7C5479F2-9968-4BEC-8A05-EFE218250289}" type="presOf" srcId="{56E5AC1C-E7EB-4E9C-913F-6F17FC42EA5E}" destId="{2D5E6B11-B403-4EBC-8C68-393B92926B32}"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D1E219AB-B063-4F27-95FF-475E725EDFC8}" type="presOf" srcId="{C449F333-F585-4C52-AA9B-FA1CD2656786}" destId="{030F61C8-990C-4D10-BBEF-342233FA90A0}"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2267"/>
          <a:ext cx="5815394" cy="1149396"/>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347692" y="260882"/>
          <a:ext cx="632168" cy="63216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327553" y="2267"/>
          <a:ext cx="4487840"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lvl="0" algn="l" defTabSz="800100" rtl="0">
            <a:lnSpc>
              <a:spcPct val="100000"/>
            </a:lnSpc>
            <a:spcBef>
              <a:spcPct val="0"/>
            </a:spcBef>
            <a:spcAft>
              <a:spcPct val="35000"/>
            </a:spcAft>
          </a:pPr>
          <a:r>
            <a:rPr lang="en-US" sz="1800" b="0" i="0" kern="1200" dirty="0"/>
            <a:t>NAME </a:t>
          </a:r>
          <a:r>
            <a:rPr lang="en-US" sz="1800" b="0" i="0" kern="1200" dirty="0">
              <a:latin typeface="Century Gothic" panose="020B0502020202020204"/>
            </a:rPr>
            <a:t>   </a:t>
          </a:r>
          <a:r>
            <a:rPr lang="en-US" sz="1800" b="0" i="0" kern="1200" dirty="0"/>
            <a:t>Dr</a:t>
          </a:r>
          <a:r>
            <a:rPr lang="en-US" sz="1800" b="0" i="0" kern="1200" dirty="0">
              <a:latin typeface="Century Gothic" panose="020B0502020202020204"/>
            </a:rPr>
            <a:t>.</a:t>
          </a:r>
          <a:r>
            <a:rPr lang="en-US" sz="1800" b="0" i="0" kern="1200" dirty="0"/>
            <a:t> E VIJAYARAGAVAN</a:t>
          </a:r>
        </a:p>
      </dsp:txBody>
      <dsp:txXfrm>
        <a:off x="1327553" y="2267"/>
        <a:ext cx="4487840" cy="1149396"/>
      </dsp:txXfrm>
    </dsp:sp>
    <dsp:sp modelId="{3C9BC99C-117B-4154-A97E-1F900E65949D}">
      <dsp:nvSpPr>
        <dsp:cNvPr id="0" name=""/>
        <dsp:cNvSpPr/>
      </dsp:nvSpPr>
      <dsp:spPr>
        <a:xfrm>
          <a:off x="0" y="1439013"/>
          <a:ext cx="5815394" cy="1149396"/>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347692" y="1697627"/>
          <a:ext cx="632168" cy="632168"/>
        </a:xfrm>
        <a:prstGeom prst="rect">
          <a:avLst/>
        </a:prstGeom>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327553" y="1439013"/>
          <a:ext cx="4487840"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lvl="0" algn="l" defTabSz="800100">
            <a:lnSpc>
              <a:spcPct val="100000"/>
            </a:lnSpc>
            <a:spcBef>
              <a:spcPct val="0"/>
            </a:spcBef>
            <a:spcAft>
              <a:spcPct val="35000"/>
            </a:spcAft>
          </a:pPr>
          <a:r>
            <a:rPr lang="en-US" sz="1800" b="0" i="0" kern="1200" dirty="0"/>
            <a:t>EMAIL ID         </a:t>
          </a:r>
          <a:r>
            <a:rPr lang="en-US" sz="1800" b="0" i="0" kern="1200" dirty="0">
              <a:latin typeface="Century Gothic" panose="020B0502020202020204"/>
            </a:rPr>
            <a:t> </a:t>
          </a:r>
          <a:r>
            <a:rPr lang="en-US" sz="1800" b="0" i="0" u="sng" kern="1200" dirty="0">
              <a:hlinkClick xmlns:r="http://schemas.openxmlformats.org/officeDocument/2006/relationships" r:id="rId6"/>
            </a:rPr>
            <a:t>vijayare@srmist.edu.in</a:t>
          </a:r>
          <a:r>
            <a:rPr lang="en-US" sz="1800" b="0" kern="1200" dirty="0"/>
            <a:t> </a:t>
          </a:r>
          <a:endParaRPr lang="en-US" sz="1800" b="1" kern="1200" dirty="0"/>
        </a:p>
      </dsp:txBody>
      <dsp:txXfrm>
        <a:off x="1327553" y="1439013"/>
        <a:ext cx="4487840" cy="1149396"/>
      </dsp:txXfrm>
    </dsp:sp>
    <dsp:sp modelId="{3A4AD12C-4926-4498-8881-38CA79AF12B1}">
      <dsp:nvSpPr>
        <dsp:cNvPr id="0" name=""/>
        <dsp:cNvSpPr/>
      </dsp:nvSpPr>
      <dsp:spPr>
        <a:xfrm>
          <a:off x="0" y="2875759"/>
          <a:ext cx="5815394" cy="1149396"/>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347692" y="3134373"/>
          <a:ext cx="632168" cy="632168"/>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327553" y="2875759"/>
          <a:ext cx="4487840"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lvl="0" algn="l" defTabSz="800100" rtl="0">
            <a:lnSpc>
              <a:spcPct val="100000"/>
            </a:lnSpc>
            <a:spcBef>
              <a:spcPct val="0"/>
            </a:spcBef>
            <a:spcAft>
              <a:spcPct val="35000"/>
            </a:spcAft>
          </a:pPr>
          <a:r>
            <a:rPr lang="en-US" sz="1800" b="0" i="0" kern="1200" dirty="0"/>
            <a:t>DISCIPLINE </a:t>
          </a:r>
          <a:r>
            <a:rPr lang="en-US" sz="1800" b="0" i="0" kern="1200" dirty="0">
              <a:latin typeface="Century Gothic" panose="020B0502020202020204"/>
            </a:rPr>
            <a:t>   </a:t>
          </a:r>
          <a:r>
            <a:rPr lang="en-US" sz="1800" b="0" i="0" kern="1200" dirty="0"/>
            <a:t>Mechanical</a:t>
          </a:r>
          <a:r>
            <a:rPr lang="en-US" sz="1800" b="0" i="0" kern="1200" dirty="0">
              <a:latin typeface="Century Gothic" panose="020B0502020202020204"/>
            </a:rPr>
            <a:t> </a:t>
          </a:r>
          <a:r>
            <a:rPr lang="en-US" sz="1800" b="0" i="0" kern="1200" dirty="0"/>
            <a:t> </a:t>
          </a:r>
          <a:r>
            <a:rPr lang="en-US" sz="1800" kern="1200" dirty="0">
              <a:latin typeface="Century Gothic" panose="020B0502020202020204"/>
            </a:rPr>
            <a:t>Engg</a:t>
          </a:r>
          <a:endParaRPr lang="en-US" sz="1800" kern="1200" dirty="0"/>
        </a:p>
      </dsp:txBody>
      <dsp:txXfrm>
        <a:off x="1327553" y="2875759"/>
        <a:ext cx="4487840" cy="1149396"/>
      </dsp:txXfrm>
    </dsp:sp>
    <dsp:sp modelId="{7CA04802-0873-4E2C-B51C-4255D0D4F85A}">
      <dsp:nvSpPr>
        <dsp:cNvPr id="0" name=""/>
        <dsp:cNvSpPr/>
      </dsp:nvSpPr>
      <dsp:spPr>
        <a:xfrm>
          <a:off x="0" y="4312505"/>
          <a:ext cx="5815394" cy="1149396"/>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347692" y="4571119"/>
          <a:ext cx="632168" cy="632168"/>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327553" y="4312505"/>
          <a:ext cx="4487840"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lvl="0" algn="l" defTabSz="800100">
            <a:lnSpc>
              <a:spcPct val="100000"/>
            </a:lnSpc>
            <a:spcBef>
              <a:spcPct val="0"/>
            </a:spcBef>
            <a:spcAft>
              <a:spcPct val="35000"/>
            </a:spcAft>
          </a:pPr>
          <a:r>
            <a:rPr lang="en-US" sz="1800" b="0" i="0" kern="1200" dirty="0"/>
            <a:t>MOBILE</a:t>
          </a:r>
          <a:r>
            <a:rPr lang="en-US" sz="1800" kern="1200" dirty="0">
              <a:latin typeface="Century Gothic" panose="020B0502020202020204"/>
            </a:rPr>
            <a:t>           </a:t>
          </a:r>
          <a:r>
            <a:rPr lang="en-GB" sz="1800" kern="1200" dirty="0"/>
            <a:t>9884214710</a:t>
          </a:r>
          <a:endParaRPr lang="en-US" sz="1800" b="0" kern="1200" dirty="0"/>
        </a:p>
      </dsp:txBody>
      <dsp:txXfrm>
        <a:off x="1327553" y="4312505"/>
        <a:ext cx="4487840" cy="114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800100" rtl="0">
            <a:lnSpc>
              <a:spcPct val="100000"/>
            </a:lnSpc>
            <a:spcBef>
              <a:spcPct val="0"/>
            </a:spcBef>
            <a:spcAft>
              <a:spcPct val="35000"/>
            </a:spcAft>
          </a:pPr>
          <a:r>
            <a:rPr lang="en-US" sz="1800" b="0" i="0" kern="1200" dirty="0"/>
            <a:t>NAME                  Aryan </a:t>
          </a:r>
          <a:r>
            <a:rPr lang="en-US" sz="1800" kern="1200" dirty="0"/>
            <a:t>N</a:t>
          </a:r>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800100" rtl="0">
            <a:lnSpc>
              <a:spcPct val="100000"/>
            </a:lnSpc>
            <a:spcBef>
              <a:spcPct val="0"/>
            </a:spcBef>
            <a:spcAft>
              <a:spcPct val="35000"/>
            </a:spcAft>
          </a:pPr>
          <a:r>
            <a:rPr lang="en-US" sz="1800" b="0" i="0" kern="1200" dirty="0"/>
            <a:t>EMAIL ID          </a:t>
          </a:r>
          <a:r>
            <a:rPr lang="en-US" sz="1800" b="0" i="0" kern="1200" dirty="0">
              <a:hlinkClick xmlns:r="http://schemas.openxmlformats.org/officeDocument/2006/relationships" r:id="rId6"/>
            </a:rPr>
            <a:t>panakalaryan@gmail.com</a:t>
          </a:r>
          <a:r>
            <a:rPr lang="en-US" sz="1800" kern="1200" dirty="0"/>
            <a:t> </a:t>
          </a:r>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800100" rtl="0">
            <a:lnSpc>
              <a:spcPct val="100000"/>
            </a:lnSpc>
            <a:spcBef>
              <a:spcPct val="0"/>
            </a:spcBef>
            <a:spcAft>
              <a:spcPct val="35000"/>
            </a:spcAft>
          </a:pPr>
          <a:r>
            <a:rPr lang="en-US" sz="1800" b="0" i="0" kern="1200" dirty="0"/>
            <a:t>DISCIPLINE      CSE Cloud </a:t>
          </a:r>
          <a:r>
            <a:rPr lang="en-US" sz="1800" kern="1200" dirty="0"/>
            <a:t>Computing</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800100" rtl="0">
            <a:lnSpc>
              <a:spcPct val="100000"/>
            </a:lnSpc>
            <a:spcBef>
              <a:spcPct val="0"/>
            </a:spcBef>
            <a:spcAft>
              <a:spcPct val="35000"/>
            </a:spcAft>
          </a:pPr>
          <a:r>
            <a:rPr lang="en-US" sz="1800" b="0" i="0" kern="1200" dirty="0"/>
            <a:t>YEAR               3rd year</a:t>
          </a:r>
          <a:r>
            <a:rPr lang="en-US" sz="1800" kern="1200" dirty="0">
              <a:latin typeface="Century Gothic" panose="020B0502020202020204"/>
            </a:rPr>
            <a:t> </a:t>
          </a:r>
          <a:endParaRPr lang="en-US" sz="1800" kern="1200" dirty="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800100" rtl="0">
            <a:lnSpc>
              <a:spcPct val="100000"/>
            </a:lnSpc>
            <a:spcBef>
              <a:spcPct val="0"/>
            </a:spcBef>
            <a:spcAft>
              <a:spcPct val="35000"/>
            </a:spcAft>
          </a:pPr>
          <a:r>
            <a:rPr lang="en-US" sz="1800" b="0" i="0" kern="1200" dirty="0"/>
            <a:t>MOBILE</a:t>
          </a:r>
          <a:r>
            <a:rPr lang="en-US" sz="1800" kern="1200" dirty="0">
              <a:latin typeface="Century Gothic" panose="020B0502020202020204"/>
            </a:rPr>
            <a:t>           </a:t>
          </a:r>
          <a:r>
            <a:rPr lang="en-US" sz="1800" kern="1200" dirty="0"/>
            <a:t>9978115598</a:t>
          </a:r>
        </a:p>
      </dsp:txBody>
      <dsp:txXfrm>
        <a:off x="1089064" y="4718990"/>
        <a:ext cx="5120079" cy="9429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844550">
            <a:lnSpc>
              <a:spcPct val="100000"/>
            </a:lnSpc>
            <a:spcBef>
              <a:spcPct val="0"/>
            </a:spcBef>
            <a:spcAft>
              <a:spcPct val="35000"/>
            </a:spcAft>
          </a:pPr>
          <a:r>
            <a:rPr lang="en-US" sz="1900" b="0" i="0" kern="1200" dirty="0"/>
            <a:t>NAME                  Abhishek </a:t>
          </a:r>
          <a:r>
            <a:rPr lang="en-US" sz="1900" kern="1200" dirty="0"/>
            <a:t>Sarkar</a:t>
          </a:r>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844550" rtl="0">
            <a:lnSpc>
              <a:spcPct val="100000"/>
            </a:lnSpc>
            <a:spcBef>
              <a:spcPct val="0"/>
            </a:spcBef>
            <a:spcAft>
              <a:spcPct val="35000"/>
            </a:spcAft>
          </a:pPr>
          <a:r>
            <a:rPr lang="en-US" sz="1900" b="0" i="0" kern="1200" dirty="0"/>
            <a:t>EMAIL ID          </a:t>
          </a:r>
          <a:r>
            <a:rPr lang="en-US" sz="1900" b="0" i="0" kern="1200" dirty="0">
              <a:hlinkClick xmlns:r="http://schemas.openxmlformats.org/officeDocument/2006/relationships" r:id="rId6"/>
            </a:rPr>
            <a:t>abhisrkr007@gmail.com</a:t>
          </a:r>
          <a:r>
            <a:rPr lang="en-US" sz="1900" kern="1200" dirty="0"/>
            <a:t>  </a:t>
          </a:r>
          <a:r>
            <a:rPr lang="en-US" sz="1900" kern="1200" dirty="0">
              <a:latin typeface="Century Gothic" panose="020B0502020202020204"/>
            </a:rPr>
            <a:t> </a:t>
          </a:r>
          <a:endParaRPr lang="en-US" sz="1900" kern="1200" dirty="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844550">
            <a:lnSpc>
              <a:spcPct val="100000"/>
            </a:lnSpc>
            <a:spcBef>
              <a:spcPct val="0"/>
            </a:spcBef>
            <a:spcAft>
              <a:spcPct val="35000"/>
            </a:spcAft>
          </a:pPr>
          <a:r>
            <a:rPr lang="en-US" sz="1900" b="0" i="0" kern="1200" dirty="0"/>
            <a:t>DISCIPLINE      Electronics and telecommunication engineering</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844550">
            <a:lnSpc>
              <a:spcPct val="100000"/>
            </a:lnSpc>
            <a:spcBef>
              <a:spcPct val="0"/>
            </a:spcBef>
            <a:spcAft>
              <a:spcPct val="35000"/>
            </a:spcAft>
          </a:pPr>
          <a:r>
            <a:rPr lang="en-US" sz="1900" b="0" i="0" kern="1200" dirty="0"/>
            <a:t>YEAR               3rd year</a:t>
          </a:r>
          <a:r>
            <a:rPr lang="en-US" sz="1900" kern="1200" dirty="0">
              <a:latin typeface="Century Gothic" panose="020B0502020202020204"/>
            </a:rPr>
            <a:t> </a:t>
          </a:r>
          <a:endParaRPr lang="en-US" sz="1900" kern="1200" dirty="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844550" rtl="0">
            <a:lnSpc>
              <a:spcPct val="100000"/>
            </a:lnSpc>
            <a:spcBef>
              <a:spcPct val="0"/>
            </a:spcBef>
            <a:spcAft>
              <a:spcPct val="35000"/>
            </a:spcAft>
          </a:pPr>
          <a:r>
            <a:rPr lang="en-US" sz="1900" b="0" i="0" kern="1200" dirty="0"/>
            <a:t>MOBILE</a:t>
          </a:r>
          <a:r>
            <a:rPr lang="en-US" sz="1900" kern="1200" dirty="0">
              <a:latin typeface="Century Gothic" panose="020B0502020202020204"/>
            </a:rPr>
            <a:t>           </a:t>
          </a:r>
          <a:r>
            <a:rPr lang="en-US" sz="1900" kern="1200" dirty="0"/>
            <a:t>6290782054 </a:t>
          </a:r>
        </a:p>
      </dsp:txBody>
      <dsp:txXfrm>
        <a:off x="1089064" y="4718990"/>
        <a:ext cx="5120079" cy="9429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11200" rtl="0">
            <a:lnSpc>
              <a:spcPct val="100000"/>
            </a:lnSpc>
            <a:spcBef>
              <a:spcPct val="0"/>
            </a:spcBef>
            <a:spcAft>
              <a:spcPct val="35000"/>
            </a:spcAft>
          </a:pPr>
          <a:r>
            <a:rPr lang="en-US" sz="1600" b="0" i="0" kern="1200" dirty="0"/>
            <a:t>NAME                  Suriya </a:t>
          </a:r>
          <a:r>
            <a:rPr lang="en-US" sz="1600" b="0" i="0" kern="1200" dirty="0" err="1"/>
            <a:t>Devalan</a:t>
          </a:r>
          <a:r>
            <a:rPr lang="en-US" sz="1600" b="0" i="0" kern="1200" dirty="0"/>
            <a:t> </a:t>
          </a:r>
          <a:r>
            <a:rPr lang="en-US" sz="1600" kern="1200" dirty="0"/>
            <a:t>AR</a:t>
          </a:r>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11200" rtl="0">
            <a:lnSpc>
              <a:spcPct val="100000"/>
            </a:lnSpc>
            <a:spcBef>
              <a:spcPct val="0"/>
            </a:spcBef>
            <a:spcAft>
              <a:spcPct val="35000"/>
            </a:spcAft>
          </a:pPr>
          <a:r>
            <a:rPr lang="en-US" sz="1600" b="0" i="0" kern="1200" dirty="0"/>
            <a:t>EMAIL ID          as5539@srmist.edu.in</a:t>
          </a:r>
          <a:r>
            <a:rPr lang="en-US" sz="1600" kern="1200" dirty="0">
              <a:latin typeface="Century Gothic" panose="020B0502020202020204"/>
            </a:rPr>
            <a:t> </a:t>
          </a:r>
          <a:endParaRPr lang="en-US" sz="1600" kern="1200" dirty="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11200" rtl="0">
            <a:lnSpc>
              <a:spcPct val="100000"/>
            </a:lnSpc>
            <a:spcBef>
              <a:spcPct val="0"/>
            </a:spcBef>
            <a:spcAft>
              <a:spcPct val="35000"/>
            </a:spcAft>
          </a:pPr>
          <a:r>
            <a:rPr lang="en-US" sz="1600" b="0" i="0" kern="1200" dirty="0"/>
            <a:t>DISCIPLINE      Mechanical</a:t>
          </a:r>
          <a:r>
            <a:rPr lang="en-US" sz="1600" b="0" i="0" kern="1200" dirty="0">
              <a:latin typeface="Century Gothic" panose="020B0502020202020204"/>
            </a:rPr>
            <a:t> </a:t>
          </a:r>
          <a:r>
            <a:rPr lang="en-US" sz="1600" b="0" i="0" kern="1200" dirty="0"/>
            <a:t>Engineering</a:t>
          </a:r>
          <a:r>
            <a:rPr lang="en-US" sz="1600" kern="1200" dirty="0">
              <a:latin typeface="Century Gothic" panose="020B0502020202020204"/>
            </a:rPr>
            <a:t> </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11200" rtl="0">
            <a:lnSpc>
              <a:spcPct val="100000"/>
            </a:lnSpc>
            <a:spcBef>
              <a:spcPct val="0"/>
            </a:spcBef>
            <a:spcAft>
              <a:spcPct val="35000"/>
            </a:spcAft>
          </a:pPr>
          <a:r>
            <a:rPr lang="en-US" sz="1600" b="0" i="0" kern="1200" dirty="0"/>
            <a:t>YEAR               3rd year</a:t>
          </a:r>
          <a:r>
            <a:rPr lang="en-US" sz="1600" kern="1200" dirty="0">
              <a:latin typeface="Century Gothic" panose="020B0502020202020204"/>
            </a:rPr>
            <a:t> </a:t>
          </a:r>
          <a:endParaRPr lang="en-US" sz="1600" kern="1200" dirty="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11200" rtl="0">
            <a:lnSpc>
              <a:spcPct val="100000"/>
            </a:lnSpc>
            <a:spcBef>
              <a:spcPct val="0"/>
            </a:spcBef>
            <a:spcAft>
              <a:spcPct val="35000"/>
            </a:spcAft>
          </a:pPr>
          <a:r>
            <a:rPr lang="en-US" sz="1600" b="0" i="0" kern="1200" dirty="0"/>
            <a:t>MOBILE</a:t>
          </a:r>
          <a:r>
            <a:rPr lang="en-US" sz="1600" kern="1200" dirty="0">
              <a:latin typeface="Century Gothic" panose="020B0502020202020204"/>
            </a:rPr>
            <a:t>           </a:t>
          </a:r>
          <a:r>
            <a:rPr lang="en-US" sz="1600" kern="1200" dirty="0"/>
            <a:t>8072137976</a:t>
          </a:r>
        </a:p>
      </dsp:txBody>
      <dsp:txXfrm>
        <a:off x="1089064" y="4718990"/>
        <a:ext cx="5120079" cy="9429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11200" rtl="0">
            <a:lnSpc>
              <a:spcPct val="100000"/>
            </a:lnSpc>
            <a:spcBef>
              <a:spcPct val="0"/>
            </a:spcBef>
            <a:spcAft>
              <a:spcPct val="35000"/>
            </a:spcAft>
          </a:pPr>
          <a:r>
            <a:rPr lang="en-US" sz="1600" b="0" i="0" kern="1200" dirty="0"/>
            <a:t>NAME                  Ved Prakash Dubey</a:t>
          </a:r>
          <a:r>
            <a:rPr lang="en-US" sz="1600" kern="1200" dirty="0">
              <a:latin typeface="Century Gothic" panose="020B0502020202020204"/>
            </a:rPr>
            <a:t> </a:t>
          </a:r>
          <a:endParaRPr lang="en-US" sz="1600" kern="1200" dirty="0"/>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11200">
            <a:lnSpc>
              <a:spcPct val="100000"/>
            </a:lnSpc>
            <a:spcBef>
              <a:spcPct val="0"/>
            </a:spcBef>
            <a:spcAft>
              <a:spcPct val="35000"/>
            </a:spcAft>
          </a:pPr>
          <a:r>
            <a:rPr lang="en-US" sz="1600" b="0" i="0" kern="1200" dirty="0"/>
            <a:t>EMAIL ID          </a:t>
          </a:r>
          <a:r>
            <a:rPr lang="en-US" sz="1600" b="0" i="0" kern="1200" dirty="0">
              <a:hlinkClick xmlns:r="http://schemas.openxmlformats.org/officeDocument/2006/relationships" r:id="rId6"/>
            </a:rPr>
            <a:t>dvedprakash2001@gmail.com</a:t>
          </a:r>
          <a:r>
            <a:rPr lang="en-US" sz="1600" kern="1200" dirty="0">
              <a:latin typeface="Century Gothic" panose="020B0502020202020204"/>
            </a:rPr>
            <a:t> </a:t>
          </a:r>
          <a:endParaRPr lang="en-US" sz="1600" kern="1200" dirty="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11200" rtl="0">
            <a:lnSpc>
              <a:spcPct val="100000"/>
            </a:lnSpc>
            <a:spcBef>
              <a:spcPct val="0"/>
            </a:spcBef>
            <a:spcAft>
              <a:spcPct val="35000"/>
            </a:spcAft>
          </a:pPr>
          <a:r>
            <a:rPr lang="en-US" sz="1600" b="0" i="0" kern="1200" dirty="0"/>
            <a:t>DISCIPLINE      CSE-SWE</a:t>
          </a:r>
          <a:r>
            <a:rPr lang="en-US" sz="1600" kern="1200" dirty="0">
              <a:latin typeface="Century Gothic" panose="020B0502020202020204"/>
            </a:rPr>
            <a:t> </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11200" rtl="0">
            <a:lnSpc>
              <a:spcPct val="100000"/>
            </a:lnSpc>
            <a:spcBef>
              <a:spcPct val="0"/>
            </a:spcBef>
            <a:spcAft>
              <a:spcPct val="35000"/>
            </a:spcAft>
          </a:pPr>
          <a:r>
            <a:rPr lang="en-US" sz="1600" b="0" i="0" kern="1200" dirty="0"/>
            <a:t>YEAR               3rd year</a:t>
          </a:r>
          <a:r>
            <a:rPr lang="en-US" sz="1600" kern="1200" dirty="0">
              <a:latin typeface="Century Gothic" panose="020B0502020202020204"/>
            </a:rPr>
            <a:t> </a:t>
          </a:r>
          <a:endParaRPr lang="en-US" sz="1600" kern="1200" dirty="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11200" rtl="0">
            <a:lnSpc>
              <a:spcPct val="100000"/>
            </a:lnSpc>
            <a:spcBef>
              <a:spcPct val="0"/>
            </a:spcBef>
            <a:spcAft>
              <a:spcPct val="35000"/>
            </a:spcAft>
          </a:pPr>
          <a:r>
            <a:rPr lang="en-US" sz="1600" b="0" i="0" kern="1200" dirty="0"/>
            <a:t>MOBILE</a:t>
          </a:r>
          <a:r>
            <a:rPr lang="en-US" sz="1600" kern="1200" dirty="0">
              <a:latin typeface="Century Gothic" panose="020B0502020202020204"/>
            </a:rPr>
            <a:t>           </a:t>
          </a:r>
          <a:r>
            <a:rPr lang="en-US" sz="1600" kern="1200" dirty="0"/>
            <a:t>9674990810</a:t>
          </a:r>
        </a:p>
      </dsp:txBody>
      <dsp:txXfrm>
        <a:off x="1089064" y="4718990"/>
        <a:ext cx="5120079" cy="9429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55650" rtl="0">
            <a:lnSpc>
              <a:spcPct val="100000"/>
            </a:lnSpc>
            <a:spcBef>
              <a:spcPct val="0"/>
            </a:spcBef>
            <a:spcAft>
              <a:spcPct val="35000"/>
            </a:spcAft>
          </a:pPr>
          <a:r>
            <a:rPr lang="en-US" sz="1700" b="0" i="0" kern="1200" dirty="0"/>
            <a:t>NAME                  Pushpal Das</a:t>
          </a:r>
          <a:r>
            <a:rPr lang="en-US" sz="1700" kern="1200" dirty="0">
              <a:latin typeface="Century Gothic" panose="020B0502020202020204"/>
            </a:rPr>
            <a:t> </a:t>
          </a:r>
          <a:endParaRPr lang="en-US" sz="1700" kern="1200" dirty="0"/>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55650">
            <a:lnSpc>
              <a:spcPct val="100000"/>
            </a:lnSpc>
            <a:spcBef>
              <a:spcPct val="0"/>
            </a:spcBef>
            <a:spcAft>
              <a:spcPct val="35000"/>
            </a:spcAft>
          </a:pPr>
          <a:r>
            <a:rPr lang="en-US" sz="1700" b="0" i="0" kern="1200" dirty="0"/>
            <a:t>EMAIL ID          </a:t>
          </a:r>
          <a:r>
            <a:rPr lang="en-US" sz="1700" b="0" i="0" kern="1200" dirty="0">
              <a:hlinkClick xmlns:r="http://schemas.openxmlformats.org/officeDocument/2006/relationships" r:id="rId6"/>
            </a:rPr>
            <a:t>pushpaldas2001@gmail.com</a:t>
          </a:r>
          <a:r>
            <a:rPr lang="en-US" sz="1700" kern="1200" dirty="0">
              <a:latin typeface="Century Gothic" panose="020B0502020202020204"/>
            </a:rPr>
            <a:t> </a:t>
          </a:r>
          <a:endParaRPr lang="en-US" sz="1700" kern="1200" dirty="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55650" rtl="0">
            <a:lnSpc>
              <a:spcPct val="100000"/>
            </a:lnSpc>
            <a:spcBef>
              <a:spcPct val="0"/>
            </a:spcBef>
            <a:spcAft>
              <a:spcPct val="35000"/>
            </a:spcAft>
          </a:pPr>
          <a:r>
            <a:rPr lang="en-US" sz="1700" b="0" i="0" kern="1200" dirty="0"/>
            <a:t>DISCIPLINE      Electronics and Communication Engineering</a:t>
          </a:r>
          <a:r>
            <a:rPr lang="en-US" sz="1700" kern="1200" dirty="0">
              <a:latin typeface="Century Gothic" panose="020B0502020202020204"/>
            </a:rPr>
            <a:t> </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55650" rtl="0">
            <a:lnSpc>
              <a:spcPct val="100000"/>
            </a:lnSpc>
            <a:spcBef>
              <a:spcPct val="0"/>
            </a:spcBef>
            <a:spcAft>
              <a:spcPct val="35000"/>
            </a:spcAft>
          </a:pPr>
          <a:r>
            <a:rPr lang="en-US" sz="1700" b="0" i="0" kern="1200" dirty="0"/>
            <a:t>YEAR               3rd year</a:t>
          </a:r>
          <a:r>
            <a:rPr lang="en-US" sz="1700" kern="1200" dirty="0">
              <a:latin typeface="Century Gothic" panose="020B0502020202020204"/>
            </a:rPr>
            <a:t> </a:t>
          </a:r>
          <a:endParaRPr lang="en-US" sz="1700" kern="1200" dirty="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lvl="0" algn="l" defTabSz="755650" rtl="0">
            <a:lnSpc>
              <a:spcPct val="100000"/>
            </a:lnSpc>
            <a:spcBef>
              <a:spcPct val="0"/>
            </a:spcBef>
            <a:spcAft>
              <a:spcPct val="35000"/>
            </a:spcAft>
          </a:pPr>
          <a:r>
            <a:rPr lang="en-US" sz="1700" b="0" i="0" kern="1200" dirty="0"/>
            <a:t>MOBILE</a:t>
          </a:r>
          <a:r>
            <a:rPr lang="en-US" sz="1700" kern="1200" dirty="0">
              <a:latin typeface="Century Gothic" panose="020B0502020202020204"/>
            </a:rPr>
            <a:t>           </a:t>
          </a:r>
          <a:r>
            <a:rPr lang="en-GB" sz="1700" kern="1200" dirty="0"/>
            <a:t>8910497557</a:t>
          </a:r>
          <a:r>
            <a:rPr lang="en-GB" sz="1700" kern="1200" dirty="0">
              <a:latin typeface="Century Gothic" panose="020B0502020202020204"/>
            </a:rPr>
            <a:t> </a:t>
          </a:r>
          <a:endParaRPr lang="en-GB" sz="1700" kern="1200" dirty="0"/>
        </a:p>
      </dsp:txBody>
      <dsp:txXfrm>
        <a:off x="1089064" y="4718990"/>
        <a:ext cx="5120079" cy="94291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3C4F2-4C8C-41B0-A3D2-F6B2EAF57258}" type="datetimeFigureOut">
              <a:rPr lang="en-IN" smtClean="0"/>
              <a:t>08-04-2022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E6156A-CC17-49D2-9B8C-63D4E6878E80}" type="slidenum">
              <a:rPr lang="en-IN" smtClean="0"/>
              <a:t>‹#›</a:t>
            </a:fld>
            <a:endParaRPr lang="en-IN"/>
          </a:p>
        </p:txBody>
      </p:sp>
    </p:spTree>
    <p:extLst>
      <p:ext uri="{BB962C8B-B14F-4D97-AF65-F5344CB8AC3E}">
        <p14:creationId xmlns:p14="http://schemas.microsoft.com/office/powerpoint/2010/main" val="3307760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08/04/2022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08/04/2022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08/04/2022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47038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45522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604075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smtClean="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278256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smtClean="0"/>
              <a:t>4/8/2022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1702309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smtClean="0"/>
              <a:t>4/8/2022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53106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4/8/2022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96635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4/8/2022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6916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08/04/2022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07785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35011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4305011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537560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0584547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4/8/2022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363036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4/8/2022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6348521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7268731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360246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0737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08/04/2022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958043"/>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1751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0457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Footer Placeholder 7"/>
          <p:cNvSpPr txBox="1">
            <a:spLocks noGrp="1"/>
          </p:cNvSpPr>
          <p:nvPr>
            <p:ph type="ftr" sz="quarter" idx="9"/>
          </p:nvPr>
        </p:nvSpPr>
        <p:spPr/>
        <p:txBody>
          <a:bodyPr/>
          <a:lstStyle>
            <a:lvl1pPr>
              <a:defRPr/>
            </a:lvl1pPr>
          </a:lstStyle>
          <a:p>
            <a:pPr lvl="0"/>
            <a:endParaRPr lang="en-US"/>
          </a:p>
        </p:txBody>
      </p:sp>
      <p:sp>
        <p:nvSpPr>
          <p:cNvPr id="3" name="Slide Number Placeholder 8"/>
          <p:cNvSpPr txBox="1">
            <a:spLocks noGrp="1"/>
          </p:cNvSpPr>
          <p:nvPr>
            <p:ph type="sldNum" sz="quarter" idx="8"/>
          </p:nvPr>
        </p:nvSpPr>
        <p:spPr/>
        <p:txBody>
          <a:bodyPr/>
          <a:lstStyle>
            <a:lvl1pPr>
              <a:defRPr/>
            </a:lvl1pPr>
          </a:lstStyle>
          <a:p>
            <a:pPr lvl="0"/>
            <a:fld id="{ECA9C469-9E35-4048-BDE7-4AC3AD5A911A}" type="slidenum">
              <a:t>‹#›</a:t>
            </a:fld>
            <a:endParaRPr lang="en-US"/>
          </a:p>
        </p:txBody>
      </p:sp>
    </p:spTree>
    <p:extLst>
      <p:ext uri="{BB962C8B-B14F-4D97-AF65-F5344CB8AC3E}">
        <p14:creationId xmlns:p14="http://schemas.microsoft.com/office/powerpoint/2010/main" val="27393046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98459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975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861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3039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1571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94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08/04/2022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extBox 11"/>
          <p:cNvSpPr txBox="1"/>
          <p:nvPr/>
        </p:nvSpPr>
        <p:spPr>
          <a:xfrm>
            <a:off x="898297" y="971257"/>
            <a:ext cx="801910" cy="1969773"/>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200" b="0" i="0" u="none" strike="noStrike" kern="1200" cap="none" spc="0" baseline="0">
                <a:solidFill>
                  <a:srgbClr val="8AD0D6"/>
                </a:solidFill>
                <a:uFillTx/>
                <a:latin typeface="Arial"/>
                <a:ea typeface=""/>
                <a:cs typeface=""/>
              </a:rPr>
              <a:t>“</a:t>
            </a:r>
          </a:p>
        </p:txBody>
      </p:sp>
      <p:sp>
        <p:nvSpPr>
          <p:cNvPr id="3" name="TextBox 14"/>
          <p:cNvSpPr txBox="1"/>
          <p:nvPr/>
        </p:nvSpPr>
        <p:spPr>
          <a:xfrm>
            <a:off x="9330491" y="2613784"/>
            <a:ext cx="801910" cy="1969773"/>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200" b="0" i="0" u="none" strike="noStrike" kern="1200" cap="none" spc="0" baseline="0">
                <a:solidFill>
                  <a:srgbClr val="8AD0D6"/>
                </a:solidFill>
                <a:uFillTx/>
                <a:latin typeface="Arial"/>
                <a:ea typeface=""/>
                <a:cs typeface=""/>
              </a:rPr>
              <a:t>”</a:t>
            </a:r>
          </a:p>
        </p:txBody>
      </p:sp>
    </p:spTree>
    <p:extLst>
      <p:ext uri="{BB962C8B-B14F-4D97-AF65-F5344CB8AC3E}">
        <p14:creationId xmlns:p14="http://schemas.microsoft.com/office/powerpoint/2010/main" val="27545764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7256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7124703" y="2667003"/>
            <a:ext cx="2932115" cy="3589340"/>
          </a:xfrm>
        </p:spPr>
        <p:txBody>
          <a:bodyPr/>
          <a:lstStyle>
            <a:lvl1pPr marL="0" indent="0">
              <a:buNone/>
              <a:defRPr sz="1400"/>
            </a:lvl1pPr>
          </a:lstStyle>
          <a:p>
            <a:pPr lvl="0"/>
            <a:r>
              <a:rPr lang="en-US"/>
              <a:t>Click to edit Master text styles</a:t>
            </a:r>
          </a:p>
        </p:txBody>
      </p:sp>
      <p:cxnSp>
        <p:nvCxnSpPr>
          <p:cNvPr id="3" name="Straight Connector 16"/>
          <p:cNvCxnSpPr/>
          <p:nvPr/>
        </p:nvCxnSpPr>
        <p:spPr>
          <a:xfrm>
            <a:off x="3726143" y="2133596"/>
            <a:ext cx="0" cy="3962407"/>
          </a:xfrm>
          <a:prstGeom prst="straightConnector1">
            <a:avLst/>
          </a:prstGeom>
          <a:noFill/>
          <a:ln w="12701" cap="rnd">
            <a:solidFill>
              <a:srgbClr val="8AD0D6">
                <a:alpha val="40000"/>
              </a:srgbClr>
            </a:solidFill>
            <a:prstDash val="solid"/>
            <a:miter/>
          </a:ln>
        </p:spPr>
      </p:cxnSp>
      <p:cxnSp>
        <p:nvCxnSpPr>
          <p:cNvPr id="4" name="Straight Connector 17"/>
          <p:cNvCxnSpPr/>
          <p:nvPr/>
        </p:nvCxnSpPr>
        <p:spPr>
          <a:xfrm>
            <a:off x="6962223" y="2133596"/>
            <a:ext cx="0" cy="3966887"/>
          </a:xfrm>
          <a:prstGeom prst="straightConnector1">
            <a:avLst/>
          </a:prstGeom>
          <a:noFill/>
          <a:ln w="12701" cap="rnd">
            <a:solidFill>
              <a:srgbClr val="8AD0D6">
                <a:alpha val="40000"/>
              </a:srgbClr>
            </a:solidFill>
            <a:prstDash val="solid"/>
            <a:miter/>
          </a:ln>
        </p:spPr>
      </p:cxnSp>
      <p:sp>
        <p:nvSpPr>
          <p:cNvPr id="5" name="Date Placeholder 3"/>
          <p:cNvSpPr txBox="1">
            <a:spLocks noGrp="1"/>
          </p:cNvSpPr>
          <p:nvPr>
            <p:ph type="dt" sz="half" idx="7"/>
          </p:nvPr>
        </p:nvSpPr>
        <p:spPr/>
        <p:txBody>
          <a:bodyPr/>
          <a:lstStyle>
            <a:lvl1pPr>
              <a:defRPr/>
            </a:lvl1pPr>
          </a:lstStyle>
          <a:p>
            <a:pPr lvl="0"/>
            <a:fld id="{84FA4C32-796B-4EF2-844A-BCEE91963A0B}" type="datetime1">
              <a:rPr lang="en-US" smtClean="0"/>
              <a:pPr lvl="0"/>
              <a:t>4/8/2022</a:t>
            </a:fld>
            <a:endParaRPr lang="en-US"/>
          </a:p>
        </p:txBody>
      </p:sp>
      <p:sp>
        <p:nvSpPr>
          <p:cNvPr id="6" name="Footer Placeholder 4"/>
          <p:cNvSpPr txBox="1">
            <a:spLocks noGrp="1"/>
          </p:cNvSpPr>
          <p:nvPr>
            <p:ph type="ftr" sz="quarter" idx="9"/>
          </p:nvPr>
        </p:nvSpPr>
        <p:spPr/>
        <p:txBody>
          <a:bodyPr/>
          <a:lstStyle>
            <a:lvl1pPr>
              <a:defRPr/>
            </a:lvl1pPr>
          </a:lstStyle>
          <a:p>
            <a:pPr lvl="0"/>
            <a:endParaRPr lang="en-US"/>
          </a:p>
        </p:txBody>
      </p:sp>
      <p:sp>
        <p:nvSpPr>
          <p:cNvPr id="7" name="Slide Number Placeholder 5"/>
          <p:cNvSpPr txBox="1">
            <a:spLocks noGrp="1"/>
          </p:cNvSpPr>
          <p:nvPr>
            <p:ph type="sldNum" sz="quarter" idx="8"/>
          </p:nvPr>
        </p:nvSpPr>
        <p:spPr/>
        <p:txBody>
          <a:bodyPr/>
          <a:lstStyle>
            <a:lvl1pPr>
              <a:defRPr/>
            </a:lvl1pPr>
          </a:lstStyle>
          <a:p>
            <a:pPr lvl="0"/>
            <a:fld id="{BAE953B2-CA8B-41E6-9529-BBB8CED4263D}" type="slidenum">
              <a:t>‹#›</a:t>
            </a:fld>
            <a:endParaRPr lang="en-US"/>
          </a:p>
        </p:txBody>
      </p:sp>
    </p:spTree>
    <p:extLst>
      <p:ext uri="{BB962C8B-B14F-4D97-AF65-F5344CB8AC3E}">
        <p14:creationId xmlns:p14="http://schemas.microsoft.com/office/powerpoint/2010/main" val="31042405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3888019" y="4827209"/>
            <a:ext cx="2934410" cy="659190"/>
          </a:xfrm>
        </p:spPr>
        <p:txBody>
          <a:bodyPr/>
          <a:lstStyle>
            <a:lvl1pPr marL="0" indent="0">
              <a:buNone/>
              <a:defRPr sz="1400"/>
            </a:lvl1pPr>
          </a:lstStyle>
          <a:p>
            <a:pPr lvl="0"/>
            <a:r>
              <a:rPr lang="en-US"/>
              <a:t>Click to edit Master text styles</a:t>
            </a:r>
          </a:p>
        </p:txBody>
      </p:sp>
      <p:sp>
        <p:nvSpPr>
          <p:cNvPr id="3" name="Text Placeholder 4"/>
          <p:cNvSpPr txBox="1">
            <a:spLocks noGrp="1"/>
          </p:cNvSpPr>
          <p:nvPr>
            <p:ph type="body" idx="4294967295"/>
          </p:nvPr>
        </p:nvSpPr>
        <p:spPr>
          <a:xfrm>
            <a:off x="7124703" y="4250945"/>
            <a:ext cx="2932115"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4" name="Picture Placeholder 2"/>
          <p:cNvSpPr txBox="1">
            <a:spLocks noGrp="1"/>
          </p:cNvSpPr>
          <p:nvPr>
            <p:ph type="pic" idx="4294967295"/>
          </p:nvPr>
        </p:nvSpPr>
        <p:spPr>
          <a:xfrm>
            <a:off x="7124703" y="2209803"/>
            <a:ext cx="2932115" cy="1524003"/>
          </a:xfrm>
          <a:effectLst>
            <a:outerShdw dist="50804" dir="5400000" algn="tl">
              <a:srgbClr val="000000">
                <a:alpha val="43000"/>
              </a:srgbClr>
            </a:outerShdw>
          </a:effectLst>
        </p:spPr>
        <p:txBody>
          <a:bodyPr anchorCtr="1"/>
          <a:lstStyle>
            <a:lvl1pPr marL="0" indent="0" algn="ctr">
              <a:buNone/>
              <a:defRPr sz="1600"/>
            </a:lvl1pPr>
          </a:lstStyle>
          <a:p>
            <a:pPr lvl="0"/>
            <a:endParaRPr lang="en-US"/>
          </a:p>
        </p:txBody>
      </p:sp>
      <p:sp>
        <p:nvSpPr>
          <p:cNvPr id="5" name="Text Placeholder 3"/>
          <p:cNvSpPr txBox="1">
            <a:spLocks noGrp="1"/>
          </p:cNvSpPr>
          <p:nvPr>
            <p:ph type="body" idx="4294967295"/>
          </p:nvPr>
        </p:nvSpPr>
        <p:spPr>
          <a:xfrm>
            <a:off x="7124575" y="4827209"/>
            <a:ext cx="2936001" cy="659190"/>
          </a:xfrm>
        </p:spPr>
        <p:txBody>
          <a:bodyPr/>
          <a:lstStyle>
            <a:lvl1pPr marL="0" indent="0">
              <a:buNone/>
              <a:defRPr sz="1400"/>
            </a:lvl1pPr>
          </a:lstStyle>
          <a:p>
            <a:pPr lvl="0"/>
            <a:r>
              <a:rPr lang="en-US"/>
              <a:t>Click to edit Master text styles</a:t>
            </a:r>
          </a:p>
        </p:txBody>
      </p:sp>
      <p:cxnSp>
        <p:nvCxnSpPr>
          <p:cNvPr id="6" name="Straight Connector 18"/>
          <p:cNvCxnSpPr/>
          <p:nvPr/>
        </p:nvCxnSpPr>
        <p:spPr>
          <a:xfrm>
            <a:off x="3726143" y="2133596"/>
            <a:ext cx="0" cy="3962407"/>
          </a:xfrm>
          <a:prstGeom prst="straightConnector1">
            <a:avLst/>
          </a:prstGeom>
          <a:noFill/>
          <a:ln w="12701" cap="rnd">
            <a:solidFill>
              <a:srgbClr val="8AD0D6">
                <a:alpha val="40000"/>
              </a:srgbClr>
            </a:solidFill>
            <a:prstDash val="solid"/>
            <a:miter/>
          </a:ln>
        </p:spPr>
      </p:cxnSp>
      <p:cxnSp>
        <p:nvCxnSpPr>
          <p:cNvPr id="7" name="Straight Connector 19"/>
          <p:cNvCxnSpPr/>
          <p:nvPr/>
        </p:nvCxnSpPr>
        <p:spPr>
          <a:xfrm>
            <a:off x="6962223" y="2133596"/>
            <a:ext cx="0" cy="3966887"/>
          </a:xfrm>
          <a:prstGeom prst="straightConnector1">
            <a:avLst/>
          </a:prstGeom>
          <a:noFill/>
          <a:ln w="12701" cap="rnd">
            <a:solidFill>
              <a:srgbClr val="8AD0D6">
                <a:alpha val="40000"/>
              </a:srgbClr>
            </a:solidFill>
            <a:prstDash val="solid"/>
            <a:miter/>
          </a:ln>
        </p:spPr>
      </p:cxnSp>
      <p:sp>
        <p:nvSpPr>
          <p:cNvPr id="8" name="Date Placeholder 3"/>
          <p:cNvSpPr txBox="1">
            <a:spLocks noGrp="1"/>
          </p:cNvSpPr>
          <p:nvPr>
            <p:ph type="dt" sz="half" idx="7"/>
          </p:nvPr>
        </p:nvSpPr>
        <p:spPr/>
        <p:txBody>
          <a:bodyPr/>
          <a:lstStyle>
            <a:lvl1pPr>
              <a:defRPr/>
            </a:lvl1pPr>
          </a:lstStyle>
          <a:p>
            <a:pPr lvl="0"/>
            <a:fld id="{AC397691-4C18-49E8-9DDF-371CFD129246}" type="datetime1">
              <a:rPr lang="en-US" smtClean="0"/>
              <a:pPr lvl="0"/>
              <a:t>4/8/2022</a:t>
            </a:fld>
            <a:endParaRPr lang="en-US"/>
          </a:p>
        </p:txBody>
      </p:sp>
      <p:sp>
        <p:nvSpPr>
          <p:cNvPr id="9" name="Footer Placeholder 4"/>
          <p:cNvSpPr txBox="1">
            <a:spLocks noGrp="1"/>
          </p:cNvSpPr>
          <p:nvPr>
            <p:ph type="ftr" sz="quarter" idx="9"/>
          </p:nvPr>
        </p:nvSpPr>
        <p:spPr/>
        <p:txBody>
          <a:bodyPr/>
          <a:lstStyle>
            <a:lvl1pPr>
              <a:defRPr/>
            </a:lvl1pPr>
          </a:lstStyle>
          <a:p>
            <a:pPr lvl="0"/>
            <a:endParaRPr lang="en-US"/>
          </a:p>
        </p:txBody>
      </p:sp>
      <p:sp>
        <p:nvSpPr>
          <p:cNvPr id="10" name="Slide Number Placeholder 5"/>
          <p:cNvSpPr txBox="1">
            <a:spLocks noGrp="1"/>
          </p:cNvSpPr>
          <p:nvPr>
            <p:ph type="sldNum" sz="quarter" idx="8"/>
          </p:nvPr>
        </p:nvSpPr>
        <p:spPr/>
        <p:txBody>
          <a:bodyPr/>
          <a:lstStyle>
            <a:lvl1pPr>
              <a:defRPr/>
            </a:lvl1pPr>
          </a:lstStyle>
          <a:p>
            <a:pPr lvl="0"/>
            <a:fld id="{DF717B15-1007-4381-9E2E-92383FE93263}" type="slidenum">
              <a:t>‹#›</a:t>
            </a:fld>
            <a:endParaRPr lang="en-US"/>
          </a:p>
        </p:txBody>
      </p:sp>
    </p:spTree>
    <p:extLst>
      <p:ext uri="{BB962C8B-B14F-4D97-AF65-F5344CB8AC3E}">
        <p14:creationId xmlns:p14="http://schemas.microsoft.com/office/powerpoint/2010/main" val="7411607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5436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281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08/04/2022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08/04/2022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08/04/2022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08/04/2022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08/04/2022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3.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image" Target="../media/image5.png"/><Relationship Id="rId10" Type="http://schemas.openxmlformats.org/officeDocument/2006/relationships/slideLayout" Target="../slideLayouts/slideLayout38.xml"/><Relationship Id="rId19" Type="http://schemas.openxmlformats.org/officeDocument/2006/relationships/image" Target="../media/image6.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08/04/2022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4/8/2022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186836854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9"/>
          <a:stretch>
            <a:fillRect/>
          </a:stretch>
        </a:blipFill>
        <a:effectLst/>
      </p:bgPr>
    </p:bg>
    <p:spTree>
      <p:nvGrpSpPr>
        <p:cNvPr id="1" name=""/>
        <p:cNvGrpSpPr/>
        <p:nvPr/>
      </p:nvGrpSpPr>
      <p:grpSpPr>
        <a:xfrm>
          <a:off x="0" y="0"/>
          <a:ext cx="0" cy="0"/>
          <a:chOff x="0" y="0"/>
          <a:chExt cx="0" cy="0"/>
        </a:xfrm>
      </p:grpSpPr>
      <p:pic>
        <p:nvPicPr>
          <p:cNvPr id="2" name="Picture 7"/>
          <p:cNvPicPr>
            <a:picLocks noChangeAspect="1"/>
          </p:cNvPicPr>
          <p:nvPr/>
        </p:nvPicPr>
        <p:blipFill>
          <a:blip r:embed="rId20"/>
          <a:srcRect l="3613"/>
          <a:stretch>
            <a:fillRect/>
          </a:stretch>
        </p:blipFill>
        <p:spPr>
          <a:xfrm>
            <a:off x="0" y="2669682"/>
            <a:ext cx="4037011" cy="4188317"/>
          </a:xfrm>
          <a:prstGeom prst="rect">
            <a:avLst/>
          </a:prstGeom>
          <a:noFill/>
          <a:ln cap="flat">
            <a:noFill/>
          </a:ln>
        </p:spPr>
      </p:pic>
      <p:pic>
        <p:nvPicPr>
          <p:cNvPr id="3" name="Picture 6"/>
          <p:cNvPicPr>
            <a:picLocks noChangeAspect="1"/>
          </p:cNvPicPr>
          <p:nvPr/>
        </p:nvPicPr>
        <p:blipFill>
          <a:blip r:embed="rId21"/>
          <a:srcRect l="35640"/>
          <a:stretch>
            <a:fillRect/>
          </a:stretch>
        </p:blipFill>
        <p:spPr>
          <a:xfrm>
            <a:off x="0" y="2892347"/>
            <a:ext cx="1522411" cy="2365452"/>
          </a:xfrm>
          <a:prstGeom prst="rect">
            <a:avLst/>
          </a:prstGeom>
          <a:noFill/>
          <a:ln cap="flat">
            <a:noFill/>
          </a:ln>
        </p:spPr>
      </p:pic>
      <p:sp>
        <p:nvSpPr>
          <p:cNvPr id="4" name="Oval 15"/>
          <p:cNvSpPr/>
          <p:nvPr/>
        </p:nvSpPr>
        <p:spPr>
          <a:xfrm>
            <a:off x="8609011" y="1676396"/>
            <a:ext cx="2819396" cy="28193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50B9C1">
                  <a:alpha val="7000"/>
                </a:srgbClr>
              </a:gs>
              <a:gs pos="100000">
                <a:srgbClr val="50B9C1">
                  <a:alpha val="6000"/>
                </a:srgbClr>
              </a:gs>
            </a:gsLst>
            <a:path path="circle">
              <a:fillToRect l="50000" t="50000" r="50000" b="50000"/>
            </a:path>
          </a:gra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a typeface=""/>
              <a:cs typeface=""/>
            </a:endParaRPr>
          </a:p>
        </p:txBody>
      </p:sp>
      <p:pic>
        <p:nvPicPr>
          <p:cNvPr id="5" name="Picture 8"/>
          <p:cNvPicPr>
            <a:picLocks noChangeAspect="1"/>
          </p:cNvPicPr>
          <p:nvPr/>
        </p:nvPicPr>
        <p:blipFill>
          <a:blip r:embed="rId22"/>
          <a:srcRect t="28813"/>
          <a:stretch>
            <a:fillRect/>
          </a:stretch>
        </p:blipFill>
        <p:spPr>
          <a:xfrm>
            <a:off x="7999408" y="0"/>
            <a:ext cx="1603391" cy="1141408"/>
          </a:xfrm>
          <a:prstGeom prst="rect">
            <a:avLst/>
          </a:prstGeom>
          <a:noFill/>
          <a:ln cap="flat">
            <a:noFill/>
          </a:ln>
        </p:spPr>
      </p:pic>
      <p:pic>
        <p:nvPicPr>
          <p:cNvPr id="6" name="Picture 9"/>
          <p:cNvPicPr>
            <a:picLocks noChangeAspect="1"/>
          </p:cNvPicPr>
          <p:nvPr/>
        </p:nvPicPr>
        <p:blipFill>
          <a:blip r:embed="rId23"/>
          <a:srcRect b="23320"/>
          <a:stretch>
            <a:fillRect/>
          </a:stretch>
        </p:blipFill>
        <p:spPr>
          <a:xfrm>
            <a:off x="8605875" y="6096003"/>
            <a:ext cx="993733" cy="761996"/>
          </a:xfrm>
          <a:prstGeom prst="rect">
            <a:avLst/>
          </a:prstGeom>
          <a:noFill/>
          <a:ln cap="flat">
            <a:noFill/>
          </a:ln>
        </p:spPr>
      </p:pic>
      <p:sp>
        <p:nvSpPr>
          <p:cNvPr id="7" name="Rectangle 13"/>
          <p:cNvSpPr/>
          <p:nvPr/>
        </p:nvSpPr>
        <p:spPr>
          <a:xfrm>
            <a:off x="10437811" y="0"/>
            <a:ext cx="685800" cy="1143000"/>
          </a:xfrm>
          <a:prstGeom prst="rect">
            <a:avLst/>
          </a:prstGeom>
          <a:solidFill>
            <a:srgbClr val="B01513"/>
          </a:solidFill>
          <a:ln cap="flat">
            <a:noFill/>
            <a:prstDash val="solid"/>
          </a:ln>
          <a:effectLst>
            <a:outerShdw dist="25402" dir="5400000" algn="tl">
              <a:srgbClr val="000000">
                <a:alpha val="45000"/>
              </a:srgbClr>
            </a:outerShdw>
          </a:effectLst>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a typeface=""/>
              <a:cs typeface=""/>
            </a:endParaRPr>
          </a:p>
        </p:txBody>
      </p:sp>
      <p:sp>
        <p:nvSpPr>
          <p:cNvPr id="8" name="Title Placeholder 1"/>
          <p:cNvSpPr txBox="1">
            <a:spLocks noGrp="1"/>
          </p:cNvSpPr>
          <p:nvPr>
            <p:ph type="title"/>
          </p:nvPr>
        </p:nvSpPr>
        <p:spPr>
          <a:xfrm>
            <a:off x="646115" y="452719"/>
            <a:ext cx="9404722" cy="1400531"/>
          </a:xfrm>
          <a:prstGeom prst="rect">
            <a:avLst/>
          </a:prstGeom>
          <a:noFill/>
          <a:ln>
            <a:noFill/>
          </a:ln>
        </p:spPr>
        <p:txBody>
          <a:bodyPr vert="horz" wrap="square" lIns="91440" tIns="45720" rIns="91440" bIns="45720" anchor="t" anchorCtr="0" compatLnSpc="1">
            <a:noAutofit/>
          </a:bodyPr>
          <a:lstStyle/>
          <a:p>
            <a:pPr lvl="0"/>
            <a:r>
              <a:rPr lang="en-US"/>
              <a:t>Click to edit Master title style</a:t>
            </a:r>
          </a:p>
        </p:txBody>
      </p:sp>
      <p:sp>
        <p:nvSpPr>
          <p:cNvPr id="9" name="Text Placeholder 2"/>
          <p:cNvSpPr txBox="1">
            <a:spLocks noGrp="1"/>
          </p:cNvSpPr>
          <p:nvPr>
            <p:ph type="body" idx="1"/>
          </p:nvPr>
        </p:nvSpPr>
        <p:spPr>
          <a:xfrm>
            <a:off x="1103315" y="2052919"/>
            <a:ext cx="8946544" cy="4195477"/>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txBox="1">
            <a:spLocks noGrp="1"/>
          </p:cNvSpPr>
          <p:nvPr>
            <p:ph type="dt" sz="half" idx="2"/>
          </p:nvPr>
        </p:nvSpPr>
        <p:spPr>
          <a:xfrm rot="5400013">
            <a:off x="10155637" y="1790697"/>
            <a:ext cx="990596" cy="304796"/>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100" b="0" i="0" u="none" strike="noStrike" kern="1200" cap="none" spc="0" baseline="0">
                <a:solidFill>
                  <a:srgbClr val="FFFFFF"/>
                </a:solidFill>
                <a:uFillTx/>
                <a:latin typeface="Century Gothic"/>
                <a:ea typeface=""/>
                <a:cs typeface=""/>
              </a:defRPr>
            </a:lvl1pPr>
          </a:lstStyle>
          <a:p>
            <a:pPr lvl="0"/>
            <a:fld id="{A29E5D99-2902-4468-AF2E-8FA82EBABEF3}" type="datetime1">
              <a:rPr lang="en-US" smtClean="0"/>
              <a:pPr lvl="0"/>
              <a:t>4/8/2022</a:t>
            </a:fld>
            <a:endParaRPr lang="en-US"/>
          </a:p>
        </p:txBody>
      </p:sp>
      <p:sp>
        <p:nvSpPr>
          <p:cNvPr id="11" name="Footer Placeholder 4"/>
          <p:cNvSpPr txBox="1">
            <a:spLocks noGrp="1"/>
          </p:cNvSpPr>
          <p:nvPr>
            <p:ph type="ftr" sz="quarter" idx="3"/>
          </p:nvPr>
        </p:nvSpPr>
        <p:spPr>
          <a:xfrm rot="5400013">
            <a:off x="8951559" y="3225295"/>
            <a:ext cx="3859792" cy="304796"/>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100" b="0" i="0" u="none" strike="noStrike" kern="1200" cap="none" spc="0" baseline="0">
                <a:solidFill>
                  <a:srgbClr val="FFFFFF"/>
                </a:solidFill>
                <a:uFillTx/>
                <a:latin typeface="Century Gothic"/>
                <a:ea typeface=""/>
                <a:cs typeface=""/>
              </a:defRPr>
            </a:lvl1pPr>
          </a:lstStyle>
          <a:p>
            <a:pPr lvl="0"/>
            <a:endParaRPr lang="en-US"/>
          </a:p>
        </p:txBody>
      </p:sp>
      <p:sp>
        <p:nvSpPr>
          <p:cNvPr id="12" name="Slide Number Placeholder 5"/>
          <p:cNvSpPr txBox="1">
            <a:spLocks noGrp="1"/>
          </p:cNvSpPr>
          <p:nvPr>
            <p:ph type="sldNum" sz="quarter" idx="4"/>
          </p:nvPr>
        </p:nvSpPr>
        <p:spPr>
          <a:xfrm>
            <a:off x="10352544" y="295726"/>
            <a:ext cx="838203" cy="767684"/>
          </a:xfrm>
          <a:prstGeom prst="rect">
            <a:avLst/>
          </a:prstGeom>
          <a:noFill/>
          <a:ln>
            <a:noFill/>
          </a:ln>
        </p:spPr>
        <p:txBody>
          <a:bodyPr vert="horz" wrap="square" lIns="91440" tIns="45720" rIns="91440" bIns="45720" anchor="b" anchorCtr="1" compatLnSpc="1">
            <a:noAutofit/>
          </a:bodyPr>
          <a:lstStyle>
            <a:lvl1pPr marL="0" marR="0" lvl="0" indent="0" algn="ctr" defTabSz="914400" rtl="0" fontAlgn="auto" hangingPunct="1">
              <a:lnSpc>
                <a:spcPct val="100000"/>
              </a:lnSpc>
              <a:spcBef>
                <a:spcPts val="0"/>
              </a:spcBef>
              <a:spcAft>
                <a:spcPts val="0"/>
              </a:spcAft>
              <a:buNone/>
              <a:tabLst/>
              <a:defRPr lang="en-US" sz="2800" b="0" i="0" u="none" strike="noStrike" kern="1200" cap="none" spc="0" baseline="0">
                <a:solidFill>
                  <a:srgbClr val="FFFFFF"/>
                </a:solidFill>
                <a:uFillTx/>
                <a:latin typeface="Century Gothic"/>
                <a:ea typeface=""/>
                <a:cs typeface=""/>
              </a:defRPr>
            </a:lvl1pPr>
          </a:lstStyle>
          <a:p>
            <a:pPr lvl="0"/>
            <a:fld id="{ED59DFB0-E84A-43D1-AADB-C8251865904B}"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4740" r:id="rId12"/>
    <p:sldLayoutId id="2147484741" r:id="rId13"/>
    <p:sldLayoutId id="2147484742" r:id="rId14"/>
    <p:sldLayoutId id="2147484743" r:id="rId15"/>
    <p:sldLayoutId id="2147484744" r:id="rId16"/>
    <p:sldLayoutId id="2147484745" r:id="rId17"/>
  </p:sldLayoutIdLst>
  <p:txStyles>
    <p:titleStyle>
      <a:lvl1pPr marL="0" marR="0" lvl="0" indent="0" algn="l" defTabSz="457200" rtl="0" fontAlgn="auto" hangingPunct="1">
        <a:lnSpc>
          <a:spcPct val="100000"/>
        </a:lnSpc>
        <a:spcBef>
          <a:spcPts val="0"/>
        </a:spcBef>
        <a:spcAft>
          <a:spcPts val="0"/>
        </a:spcAft>
        <a:buNone/>
        <a:tabLst/>
        <a:defRPr lang="en-US" sz="4200" b="0" i="0" u="none" strike="noStrike" kern="1200" cap="none" spc="0" baseline="0">
          <a:solidFill>
            <a:srgbClr val="EBEBEB"/>
          </a:solidFill>
          <a:uFillTx/>
          <a:latin typeface="Century Gothic"/>
        </a:defRPr>
      </a:lvl1pPr>
    </p:titleStyle>
    <p:body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hyperlink" Target="https://cpheeo.gov.in/upload/uploadfiles/files/operation_chapter2.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hyperlink" Target="https://cpheeo.gov.in/upload/uploadfiles/files/operation_chapter2.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hyperlink" Target="https://cpheeo.gov.in/upload/uploadfiles/files/operation_chapter2.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hyperlink" Target="https://cpheeo.gov.in/upload/uploadfiles/files/operation_chapter2.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hyperlink" Target="https://www.researchgate.net/figure/Defect-samples-for-a-visible-aggregate-b-visible-reinforcement-c-debris-d_fig3_30157068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jpe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jpe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jpe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hyperlink" Target="https://www.researchgate.net/publication/301570683_Condition_Prediction_for_Chemical_Grouting_Rehabilitation_of_Sewer_Networks" TargetMode="External"/><Relationship Id="rId2" Type="http://schemas.openxmlformats.org/officeDocument/2006/relationships/hyperlink" Target="https://www.alliedmarketresearch.com/water-treatment-equipment-market" TargetMode="External"/><Relationship Id="rId1" Type="http://schemas.openxmlformats.org/officeDocument/2006/relationships/slideLayout" Target="../slideLayouts/slideLayout30.xml"/><Relationship Id="rId5" Type="http://schemas.openxmlformats.org/officeDocument/2006/relationships/image" Target="../media/image8.jpeg"/><Relationship Id="rId4" Type="http://schemas.openxmlformats.org/officeDocument/2006/relationships/hyperlink" Target="https://www.technavio.com/report/water-and-wastewater-treatment-chemicals-market-industry-analysi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1.xml"/><Relationship Id="rId7" Type="http://schemas.openxmlformats.org/officeDocument/2006/relationships/image" Target="../media/image8.jpe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9.png"/><Relationship Id="rId7" Type="http://schemas.openxmlformats.org/officeDocument/2006/relationships/diagramQuickStyle" Target="../diagrams/quickStyle2.xml"/><Relationship Id="rId2" Type="http://schemas.openxmlformats.org/officeDocument/2006/relationships/image" Target="../media/image8.jpeg"/><Relationship Id="rId1" Type="http://schemas.openxmlformats.org/officeDocument/2006/relationships/slideLayout" Target="../slideLayouts/slideLayout1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7.png"/><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0.jpeg"/><Relationship Id="rId7" Type="http://schemas.openxmlformats.org/officeDocument/2006/relationships/diagramQuickStyle" Target="../diagrams/quickStyle3.xml"/><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8.jpeg"/><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4.png"/><Relationship Id="rId7" Type="http://schemas.openxmlformats.org/officeDocument/2006/relationships/diagramQuickStyle" Target="../diagrams/quickStyle4.xml"/><Relationship Id="rId2" Type="http://schemas.openxmlformats.org/officeDocument/2006/relationships/image" Target="../media/image8.jpeg"/><Relationship Id="rId1" Type="http://schemas.openxmlformats.org/officeDocument/2006/relationships/slideLayout" Target="../slideLayouts/slideLayout13.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9.png"/><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9.png"/><Relationship Id="rId7" Type="http://schemas.openxmlformats.org/officeDocument/2006/relationships/diagramColors" Target="../diagrams/colors5.xml"/><Relationship Id="rId2" Type="http://schemas.openxmlformats.org/officeDocument/2006/relationships/image" Target="../media/image8.jpeg"/><Relationship Id="rId1" Type="http://schemas.openxmlformats.org/officeDocument/2006/relationships/slideLayout" Target="../slideLayouts/slideLayout1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6.xml"/><Relationship Id="rId7" Type="http://schemas.openxmlformats.org/officeDocument/2006/relationships/image" Target="../media/image8.jpeg"/><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F5A76E4-9084-4AC8-8142-063E6A5E17EF}"/>
              </a:ext>
            </a:extLst>
          </p:cNvPr>
          <p:cNvPicPr>
            <a:picLocks noChangeAspect="1"/>
          </p:cNvPicPr>
          <p:nvPr/>
        </p:nvPicPr>
        <p:blipFill>
          <a:blip r:embed="rId2"/>
          <a:stretch>
            <a:fillRect/>
          </a:stretch>
        </p:blipFill>
        <p:spPr>
          <a:xfrm>
            <a:off x="-1929" y="-4702"/>
            <a:ext cx="12192422" cy="6866611"/>
          </a:xfrm>
          <a:prstGeom prst="rect">
            <a:avLst/>
          </a:prstGeom>
        </p:spPr>
      </p:pic>
      <p:sp>
        <p:nvSpPr>
          <p:cNvPr id="3" name="TextBox 2">
            <a:extLst>
              <a:ext uri="{FF2B5EF4-FFF2-40B4-BE49-F238E27FC236}">
                <a16:creationId xmlns:a16="http://schemas.microsoft.com/office/drawing/2014/main" id="{ACFD19D0-A929-4EA0-9585-0E3516FA020D}"/>
              </a:ext>
            </a:extLst>
          </p:cNvPr>
          <p:cNvSpPr txBox="1"/>
          <p:nvPr/>
        </p:nvSpPr>
        <p:spPr>
          <a:xfrm>
            <a:off x="183715" y="319414"/>
            <a:ext cx="866835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t>SLUDGE TRAVERSING ROV</a:t>
            </a:r>
            <a:endParaRPr lang="en-US" dirty="0"/>
          </a:p>
        </p:txBody>
      </p:sp>
    </p:spTree>
    <p:extLst>
      <p:ext uri="{BB962C8B-B14F-4D97-AF65-F5344CB8AC3E}">
        <p14:creationId xmlns:p14="http://schemas.microsoft.com/office/powerpoint/2010/main" val="391277917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3" name="Content Placeholder"/>
          <p:cNvSpPr txBox="1">
            <a:spLocks noGrp="1"/>
          </p:cNvSpPr>
          <p:nvPr>
            <p:ph idx="1"/>
          </p:nvPr>
        </p:nvSpPr>
        <p:spPr>
          <a:xfrm>
            <a:off x="5047405" y="500112"/>
            <a:ext cx="5428018" cy="6167115"/>
          </a:xfrm>
          <a:prstGeom prst="rect">
            <a:avLst/>
          </a:prstGeom>
          <a:noFill/>
          <a:ln>
            <a:noFill/>
          </a:ln>
        </p:spPr>
        <p:txBody>
          <a:bodyPr vert="horz" wrap="square" lIns="91440" tIns="45720" rIns="91440" bIns="45720" anchor="ctr" anchorCtr="0" compatLnSpc="1">
            <a:normAutofit/>
          </a:bodyPr>
          <a:lstStyle/>
          <a:p>
            <a:pPr algn="just">
              <a:buAutoNum type="arabicPeriod"/>
            </a:pPr>
            <a:r>
              <a:rPr lang="en-IN" sz="1600" dirty="0"/>
              <a:t>Underground pipe systems are a key to any modern 21st century settlement.</a:t>
            </a:r>
            <a:endParaRPr lang="en-US" sz="1600"/>
          </a:p>
          <a:p>
            <a:pPr algn="just">
              <a:buAutoNum type="arabicPeriod"/>
            </a:pPr>
            <a:r>
              <a:rPr lang="en-IN" sz="1600" dirty="0"/>
              <a:t>They can vary from </a:t>
            </a:r>
            <a:r>
              <a:rPr lang="en-IN" sz="1600" b="1" dirty="0"/>
              <a:t>gas pipes to water supply</a:t>
            </a:r>
            <a:r>
              <a:rPr lang="en-IN" sz="1600" dirty="0"/>
              <a:t> and it is key to ensure that the pipes are maintained to be kept in good condition which can otherwise lead to </a:t>
            </a:r>
            <a:r>
              <a:rPr lang="en-IN" sz="1600" b="1" dirty="0"/>
              <a:t>explosions in case of gas systems and loss of water or water supply poisoning</a:t>
            </a:r>
            <a:r>
              <a:rPr lang="en-IN" sz="1600" dirty="0"/>
              <a:t> in case of water systems. </a:t>
            </a:r>
          </a:p>
          <a:p>
            <a:pPr algn="just">
              <a:buAutoNum type="arabicPeriod"/>
            </a:pPr>
            <a:r>
              <a:rPr lang="en-IN" sz="1600" dirty="0"/>
              <a:t>These pipeline networks can be </a:t>
            </a:r>
            <a:r>
              <a:rPr lang="en-IN" sz="1600" dirty="0" err="1"/>
              <a:t>extensive</a:t>
            </a:r>
            <a:r>
              <a:rPr lang="en-IN" sz="1600" dirty="0"/>
              <a:t> and difficult to survey for ordinary human and human tools especially in third world or developing countries where funds and resources for such an endeavour is scarce.</a:t>
            </a:r>
          </a:p>
          <a:p>
            <a:pPr algn="just">
              <a:buAutoNum type="arabicPeriod"/>
            </a:pPr>
            <a:r>
              <a:rPr lang="en-IN" sz="1600" dirty="0"/>
              <a:t>Human effort is not the solution to 100% to a country like India where faults and error rate is quite high and on the other hand we have only human labour to rely on.</a:t>
            </a:r>
          </a:p>
          <a:p>
            <a:pPr algn="just">
              <a:buAutoNum type="arabicPeriod"/>
            </a:pPr>
            <a:endParaRPr lang="en-IN" sz="1600" dirty="0"/>
          </a:p>
        </p:txBody>
      </p:sp>
      <p:sp>
        <p:nvSpPr>
          <p:cNvPr id="5" name="Title"/>
          <p:cNvSpPr txBox="1"/>
          <p:nvPr/>
        </p:nvSpPr>
        <p:spPr>
          <a:xfrm>
            <a:off x="4010558" y="-69093"/>
            <a:ext cx="642750" cy="5557522"/>
          </a:xfrm>
          <a:prstGeom prst="rect">
            <a:avLst/>
          </a:prstGeom>
          <a:noFill/>
          <a:ln cap="flat">
            <a:noFill/>
          </a:ln>
        </p:spPr>
        <p:txBody>
          <a:bodyPr vert="wordArtVert" wrap="square" lIns="91440" tIns="45720" rIns="91440" bIns="45720" anchor="b" anchorCtr="0" compatLnSpc="1">
            <a:norm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entury Gothic"/>
                <a:ea typeface=""/>
                <a:cs typeface=""/>
              </a:rPr>
              <a:t>ABSTRACT</a:t>
            </a:r>
          </a:p>
        </p:txBody>
      </p:sp>
      <p:pic>
        <p:nvPicPr>
          <p:cNvPr id="8" name="Picture 8" descr="A picture containing nature, cave, stone, dirty&#10;&#10;Description automatically generated">
            <a:extLst>
              <a:ext uri="{FF2B5EF4-FFF2-40B4-BE49-F238E27FC236}">
                <a16:creationId xmlns:a16="http://schemas.microsoft.com/office/drawing/2014/main" id="{4CCD3691-633D-48A8-9C63-CDC11D604E25}"/>
              </a:ext>
            </a:extLst>
          </p:cNvPr>
          <p:cNvPicPr>
            <a:picLocks noChangeAspect="1"/>
          </p:cNvPicPr>
          <p:nvPr/>
        </p:nvPicPr>
        <p:blipFill>
          <a:blip r:embed="rId2"/>
          <a:stretch>
            <a:fillRect/>
          </a:stretch>
        </p:blipFill>
        <p:spPr>
          <a:xfrm>
            <a:off x="-1929" y="3364858"/>
            <a:ext cx="4653022" cy="3494589"/>
          </a:xfrm>
          <a:prstGeom prst="rect">
            <a:avLst/>
          </a:prstGeom>
        </p:spPr>
      </p:pic>
      <p:pic>
        <p:nvPicPr>
          <p:cNvPr id="4" name="Picture 6" descr="A picture containing text&#10;&#10;Description automatically generated">
            <a:extLst>
              <a:ext uri="{FF2B5EF4-FFF2-40B4-BE49-F238E27FC236}">
                <a16:creationId xmlns:a16="http://schemas.microsoft.com/office/drawing/2014/main" id="{2F761B40-6067-4178-AE6A-A2CD20C809A4}"/>
              </a:ext>
            </a:extLst>
          </p:cNvPr>
          <p:cNvPicPr>
            <a:picLocks noChangeAspect="1"/>
          </p:cNvPicPr>
          <p:nvPr/>
        </p:nvPicPr>
        <p:blipFill>
          <a:blip r:embed="rId3"/>
          <a:stretch>
            <a:fillRect/>
          </a:stretch>
        </p:blipFill>
        <p:spPr>
          <a:xfrm>
            <a:off x="11135929" y="-1768"/>
            <a:ext cx="1058001" cy="831736"/>
          </a:xfrm>
          <a:prstGeom prst="rect">
            <a:avLst/>
          </a:prstGeom>
        </p:spPr>
      </p:pic>
    </p:spTree>
    <p:extLst>
      <p:ext uri="{BB962C8B-B14F-4D97-AF65-F5344CB8AC3E}">
        <p14:creationId xmlns:p14="http://schemas.microsoft.com/office/powerpoint/2010/main" val="3746907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3" name="Title"/>
          <p:cNvSpPr txBox="1">
            <a:spLocks noGrp="1"/>
          </p:cNvSpPr>
          <p:nvPr>
            <p:ph type="title"/>
          </p:nvPr>
        </p:nvSpPr>
        <p:spPr>
          <a:xfrm>
            <a:off x="872200" y="26773"/>
            <a:ext cx="3682051" cy="1515435"/>
          </a:xfrm>
          <a:prstGeom prst="rect">
            <a:avLst/>
          </a:prstGeom>
          <a:noFill/>
          <a:ln>
            <a:noFill/>
          </a:ln>
        </p:spPr>
        <p:txBody>
          <a:bodyPr vert="horz" wrap="square" lIns="91440" tIns="45720" rIns="91440" bIns="45720" anchor="ctr" anchorCtr="0" compatLnSpc="1">
            <a:normAutofit/>
          </a:bodyPr>
          <a:lstStyle/>
          <a:p>
            <a:pPr lvl="0" algn="r"/>
            <a:r>
              <a:rPr lang="en-GB" sz="2400"/>
              <a:t>PROBLEM STATEMENT/</a:t>
            </a:r>
            <a:br>
              <a:rPr lang="en-GB" sz="2400"/>
            </a:br>
            <a:r>
              <a:rPr lang="en-GB" sz="2400"/>
              <a:t>CHALLENGES</a:t>
            </a:r>
          </a:p>
        </p:txBody>
      </p:sp>
      <p:sp>
        <p:nvSpPr>
          <p:cNvPr id="4" name="Content Placeholder"/>
          <p:cNvSpPr txBox="1">
            <a:spLocks noGrp="1"/>
          </p:cNvSpPr>
          <p:nvPr>
            <p:ph idx="1"/>
          </p:nvPr>
        </p:nvSpPr>
        <p:spPr>
          <a:xfrm>
            <a:off x="4964285" y="277750"/>
            <a:ext cx="6762906" cy="6852005"/>
          </a:xfrm>
          <a:prstGeom prst="rect">
            <a:avLst/>
          </a:prstGeom>
          <a:noFill/>
          <a:ln>
            <a:noFill/>
          </a:ln>
        </p:spPr>
        <p:txBody>
          <a:bodyPr vert="horz" wrap="square" lIns="91440" tIns="45720" rIns="91440" bIns="45720" anchor="ctr" anchorCtr="0" compatLnSpc="1">
            <a:normAutofit fontScale="85000" lnSpcReduction="20000"/>
          </a:bodyPr>
          <a:lstStyle/>
          <a:p>
            <a:pPr marL="0" indent="0">
              <a:buNone/>
            </a:pPr>
            <a:r>
              <a:rPr lang="en-GB" dirty="0"/>
              <a:t>To navigate sewers in order to find structural </a:t>
            </a:r>
          </a:p>
          <a:p>
            <a:pPr marL="0" indent="0">
              <a:buNone/>
            </a:pPr>
            <a:r>
              <a:rPr lang="en-GB" dirty="0"/>
              <a:t>faults/cracks and also to lay pipes for </a:t>
            </a:r>
          </a:p>
          <a:p>
            <a:pPr marL="0" indent="0">
              <a:buNone/>
            </a:pPr>
            <a:r>
              <a:rPr lang="en-GB" dirty="0"/>
              <a:t>cleaning.</a:t>
            </a:r>
          </a:p>
          <a:p>
            <a:endParaRPr lang="en-GB" dirty="0"/>
          </a:p>
          <a:p>
            <a:pPr algn="just">
              <a:buAutoNum type="arabicPeriod"/>
            </a:pPr>
            <a:r>
              <a:rPr lang="en-GB" sz="1800" dirty="0"/>
              <a:t>While toilets are a necessary part of the solution, an arguably bigger yet often overlooked issue is how to contain and treat India’s sewage.</a:t>
            </a:r>
            <a:endParaRPr lang="en-US" sz="1800" dirty="0"/>
          </a:p>
          <a:p>
            <a:pPr algn="just">
              <a:buAutoNum type="arabicPeriod"/>
            </a:pPr>
            <a:r>
              <a:rPr lang="en-GB" sz="1800" dirty="0"/>
              <a:t>Untreated sewage is the leading polluter of water sources in India, causing host of diseases. In some places, the cleaners are generally very poor men who dive into the toxic sludge to clean </a:t>
            </a:r>
            <a:r>
              <a:rPr lang="en-GB" sz="1800" dirty="0" err="1"/>
              <a:t>it.In</a:t>
            </a:r>
            <a:r>
              <a:rPr lang="en-GB" sz="1800" dirty="0"/>
              <a:t> others, manholes are lifted and pumps are used to clean the sewers. </a:t>
            </a:r>
            <a:endParaRPr lang="en-US" sz="1800" dirty="0"/>
          </a:p>
          <a:p>
            <a:pPr algn="just">
              <a:buAutoNum type="arabicPeriod"/>
            </a:pPr>
            <a:r>
              <a:rPr lang="en-GB" sz="1800" dirty="0"/>
              <a:t>A total of 631 people have died in the country while cleaning sewers and septic tanks in the last 10 years, the National Commission for Safai </a:t>
            </a:r>
            <a:r>
              <a:rPr lang="en-GB" sz="1800" dirty="0" err="1"/>
              <a:t>Karamcharis</a:t>
            </a:r>
            <a:r>
              <a:rPr lang="en-GB" sz="1800" dirty="0"/>
              <a:t> (NCSK) said in a response to an RTI query in 2020.</a:t>
            </a:r>
            <a:endParaRPr lang="en-US" sz="1800" dirty="0"/>
          </a:p>
          <a:p>
            <a:pPr algn="just">
              <a:buAutoNum type="arabicPeriod"/>
            </a:pPr>
            <a:r>
              <a:rPr lang="en-GB" sz="1800" dirty="0"/>
              <a:t>-Sewers in Indian cities are not well-developed. There are no pathways in the sewage system along which people can traverse. </a:t>
            </a:r>
            <a:endParaRPr lang="en-US" sz="1800" dirty="0">
              <a:cs typeface="Arial"/>
            </a:endParaRPr>
          </a:p>
          <a:p>
            <a:pPr algn="just">
              <a:buAutoNum type="arabicPeriod"/>
            </a:pPr>
            <a:r>
              <a:rPr lang="en-GB" sz="1800" dirty="0"/>
              <a:t>While India’s largest cities have centralized sewage </a:t>
            </a:r>
            <a:r>
              <a:rPr lang="en-GB" sz="1800" dirty="0">
                <a:cs typeface="Arial"/>
              </a:rPr>
              <a:t>systems with underground pipes, pumping stations</a:t>
            </a:r>
            <a:r>
              <a:rPr lang="en-GB" sz="1800" dirty="0"/>
              <a:t>,</a:t>
            </a:r>
            <a:r>
              <a:rPr lang="en-GB" sz="1800" dirty="0">
                <a:cs typeface="Arial"/>
              </a:rPr>
              <a:t> and treatment plants</a:t>
            </a:r>
            <a:r>
              <a:rPr lang="en-GB" sz="1800" dirty="0"/>
              <a:t>,</a:t>
            </a:r>
            <a:r>
              <a:rPr lang="en-GB" sz="1800" dirty="0">
                <a:cs typeface="Arial"/>
              </a:rPr>
              <a:t> these systems </a:t>
            </a:r>
            <a:r>
              <a:rPr lang="en-GB" sz="1800" dirty="0"/>
              <a:t>are</a:t>
            </a:r>
            <a:r>
              <a:rPr lang="en-GB" sz="1800" dirty="0">
                <a:cs typeface="Arial"/>
              </a:rPr>
              <a:t> expensive to build and to operate, requiring uninterrupted power, skilled operators, and extensive maintenance which are not organised well in the country.</a:t>
            </a:r>
            <a:endParaRPr lang="en-US" sz="1800" dirty="0">
              <a:cs typeface="Arial"/>
            </a:endParaRPr>
          </a:p>
          <a:p>
            <a:pPr algn="just">
              <a:buAutoNum type="arabicPeriod"/>
            </a:pPr>
            <a:r>
              <a:rPr lang="en-GB" sz="1800" dirty="0">
                <a:cs typeface="Arial"/>
              </a:rPr>
              <a:t>-Such sewer lines prevent engineers from examining them and the entire architecture from within.</a:t>
            </a:r>
            <a:endParaRPr lang="en-GB" sz="1800" dirty="0"/>
          </a:p>
          <a:p>
            <a:pPr marL="0" indent="0">
              <a:buNone/>
            </a:pPr>
            <a:r>
              <a:rPr lang="en-US" dirty="0"/>
              <a:t/>
            </a:r>
            <a:br>
              <a:rPr lang="en-US" dirty="0"/>
            </a:br>
            <a:endParaRPr lang="en-US" dirty="0"/>
          </a:p>
        </p:txBody>
      </p:sp>
      <p:pic>
        <p:nvPicPr>
          <p:cNvPr id="6" name="Picture 6" descr="A picture containing ground, outdoor, person&#10;&#10;Description automatically generated">
            <a:extLst>
              <a:ext uri="{FF2B5EF4-FFF2-40B4-BE49-F238E27FC236}">
                <a16:creationId xmlns:a16="http://schemas.microsoft.com/office/drawing/2014/main" id="{010AA49F-E9D1-44A0-ADE6-D2B90AFB6AB5}"/>
              </a:ext>
            </a:extLst>
          </p:cNvPr>
          <p:cNvPicPr>
            <a:picLocks noChangeAspect="1"/>
          </p:cNvPicPr>
          <p:nvPr/>
        </p:nvPicPr>
        <p:blipFill>
          <a:blip r:embed="rId2"/>
          <a:stretch>
            <a:fillRect/>
          </a:stretch>
        </p:blipFill>
        <p:spPr>
          <a:xfrm>
            <a:off x="-1929" y="3884589"/>
            <a:ext cx="4653022" cy="2975988"/>
          </a:xfrm>
          <a:prstGeom prst="rect">
            <a:avLst/>
          </a:prstGeom>
        </p:spPr>
      </p:pic>
      <p:pic>
        <p:nvPicPr>
          <p:cNvPr id="8" name="Picture 6" descr="A picture containing text&#10;&#10;Description automatically generated">
            <a:extLst>
              <a:ext uri="{FF2B5EF4-FFF2-40B4-BE49-F238E27FC236}">
                <a16:creationId xmlns:a16="http://schemas.microsoft.com/office/drawing/2014/main" id="{865776E0-2343-43FD-B8A8-A736E41E5B90}"/>
              </a:ext>
            </a:extLst>
          </p:cNvPr>
          <p:cNvPicPr>
            <a:picLocks noChangeAspect="1"/>
          </p:cNvPicPr>
          <p:nvPr/>
        </p:nvPicPr>
        <p:blipFill>
          <a:blip r:embed="rId3"/>
          <a:stretch>
            <a:fillRect/>
          </a:stretch>
        </p:blipFill>
        <p:spPr>
          <a:xfrm>
            <a:off x="11135929" y="-1768"/>
            <a:ext cx="1058001" cy="831736"/>
          </a:xfrm>
          <a:prstGeom prst="rect">
            <a:avLst/>
          </a:prstGeom>
        </p:spPr>
      </p:pic>
    </p:spTree>
    <p:extLst>
      <p:ext uri="{BB962C8B-B14F-4D97-AF65-F5344CB8AC3E}">
        <p14:creationId xmlns:p14="http://schemas.microsoft.com/office/powerpoint/2010/main" val="461575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00702" y="146987"/>
            <a:ext cx="8480509" cy="828515"/>
          </a:xfrm>
        </p:spPr>
        <p:txBody>
          <a:bodyPr>
            <a:normAutofit/>
          </a:bodyPr>
          <a:lstStyle/>
          <a:p>
            <a:r>
              <a:rPr lang="en-US"/>
              <a:t>GRAPHICAL </a:t>
            </a:r>
            <a:r>
              <a:rPr lang="en-US">
                <a:ea typeface="+mj-lt"/>
                <a:cs typeface="+mj-lt"/>
              </a:rPr>
              <a:t>ANALYSIS</a:t>
            </a:r>
            <a:endParaRPr lang="en-US"/>
          </a:p>
        </p:txBody>
      </p:sp>
      <p:pic>
        <p:nvPicPr>
          <p:cNvPr id="3" name="Picture 6" descr="A picture containing text&#10;&#10;Description automatically generated">
            <a:extLst>
              <a:ext uri="{FF2B5EF4-FFF2-40B4-BE49-F238E27FC236}">
                <a16:creationId xmlns:a16="http://schemas.microsoft.com/office/drawing/2014/main" id="{9E1A75B8-1E77-4DF2-955B-E0B1BB05CA6E}"/>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4" name="Picture 4" descr="A picture containing table&#10;&#10;Description automatically generated">
            <a:extLst>
              <a:ext uri="{FF2B5EF4-FFF2-40B4-BE49-F238E27FC236}">
                <a16:creationId xmlns:a16="http://schemas.microsoft.com/office/drawing/2014/main" id="{DF7EBF01-9C61-463D-8EA2-A2F37C7C96E2}"/>
              </a:ext>
            </a:extLst>
          </p:cNvPr>
          <p:cNvPicPr>
            <a:picLocks noChangeAspect="1"/>
          </p:cNvPicPr>
          <p:nvPr/>
        </p:nvPicPr>
        <p:blipFill>
          <a:blip r:embed="rId3"/>
          <a:stretch>
            <a:fillRect/>
          </a:stretch>
        </p:blipFill>
        <p:spPr>
          <a:xfrm>
            <a:off x="740418" y="832110"/>
            <a:ext cx="5184253" cy="5868968"/>
          </a:xfrm>
          <a:prstGeom prst="rect">
            <a:avLst/>
          </a:prstGeom>
        </p:spPr>
      </p:pic>
      <p:sp>
        <p:nvSpPr>
          <p:cNvPr id="6" name="TextBox 5">
            <a:extLst>
              <a:ext uri="{FF2B5EF4-FFF2-40B4-BE49-F238E27FC236}">
                <a16:creationId xmlns:a16="http://schemas.microsoft.com/office/drawing/2014/main" id="{41A31C8A-6FD1-4D88-8B03-85748EF9A2F1}"/>
              </a:ext>
            </a:extLst>
          </p:cNvPr>
          <p:cNvSpPr txBox="1"/>
          <p:nvPr/>
        </p:nvSpPr>
        <p:spPr>
          <a:xfrm>
            <a:off x="6894653" y="2824223"/>
            <a:ext cx="537644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REFERENCE-</a:t>
            </a:r>
            <a:endParaRPr lang="en-US" dirty="0"/>
          </a:p>
          <a:p>
            <a:r>
              <a:rPr lang="en-US" sz="1600" dirty="0">
                <a:ea typeface="+mn-lt"/>
                <a:cs typeface="+mn-lt"/>
                <a:hlinkClick r:id="rId4"/>
              </a:rPr>
              <a:t>https://cpheeo.gov.in/upload/uploadfiles/files/operation_chapter2.pdf</a:t>
            </a:r>
            <a:endParaRPr lang="en-US" sz="1600">
              <a:ea typeface="+mn-lt"/>
              <a:cs typeface="+mn-lt"/>
            </a:endParaRPr>
          </a:p>
          <a:p>
            <a:endParaRPr lang="en-US" sz="1600" b="1" dirty="0"/>
          </a:p>
        </p:txBody>
      </p:sp>
    </p:spTree>
    <p:extLst>
      <p:ext uri="{BB962C8B-B14F-4D97-AF65-F5344CB8AC3E}">
        <p14:creationId xmlns:p14="http://schemas.microsoft.com/office/powerpoint/2010/main" val="1581912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00702" y="146987"/>
            <a:ext cx="8480509" cy="828515"/>
          </a:xfrm>
        </p:spPr>
        <p:txBody>
          <a:bodyPr>
            <a:normAutofit/>
          </a:bodyPr>
          <a:lstStyle/>
          <a:p>
            <a:r>
              <a:rPr lang="en-US"/>
              <a:t>GRAPHICAL </a:t>
            </a:r>
            <a:r>
              <a:rPr lang="en-US">
                <a:ea typeface="+mj-lt"/>
                <a:cs typeface="+mj-lt"/>
              </a:rPr>
              <a:t>ANALYSIS</a:t>
            </a:r>
            <a:endParaRPr lang="en-US"/>
          </a:p>
        </p:txBody>
      </p:sp>
      <p:pic>
        <p:nvPicPr>
          <p:cNvPr id="3" name="Picture 6" descr="A picture containing text&#10;&#10;Description automatically generated">
            <a:extLst>
              <a:ext uri="{FF2B5EF4-FFF2-40B4-BE49-F238E27FC236}">
                <a16:creationId xmlns:a16="http://schemas.microsoft.com/office/drawing/2014/main" id="{9E1A75B8-1E77-4DF2-955B-E0B1BB05CA6E}"/>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5" name="Picture 5" descr="Table&#10;&#10;Description automatically generated">
            <a:extLst>
              <a:ext uri="{FF2B5EF4-FFF2-40B4-BE49-F238E27FC236}">
                <a16:creationId xmlns:a16="http://schemas.microsoft.com/office/drawing/2014/main" id="{B59C3CAB-67DD-4AC6-BD0E-F0354645B0E5}"/>
              </a:ext>
            </a:extLst>
          </p:cNvPr>
          <p:cNvPicPr>
            <a:picLocks noChangeAspect="1"/>
          </p:cNvPicPr>
          <p:nvPr/>
        </p:nvPicPr>
        <p:blipFill>
          <a:blip r:embed="rId3"/>
          <a:stretch>
            <a:fillRect/>
          </a:stretch>
        </p:blipFill>
        <p:spPr>
          <a:xfrm>
            <a:off x="653608" y="830484"/>
            <a:ext cx="6129518" cy="5881868"/>
          </a:xfrm>
          <a:prstGeom prst="rect">
            <a:avLst/>
          </a:prstGeom>
        </p:spPr>
      </p:pic>
      <p:sp>
        <p:nvSpPr>
          <p:cNvPr id="9" name="TextBox 8">
            <a:extLst>
              <a:ext uri="{FF2B5EF4-FFF2-40B4-BE49-F238E27FC236}">
                <a16:creationId xmlns:a16="http://schemas.microsoft.com/office/drawing/2014/main" id="{39D59405-BEB2-48EE-93BD-C5D7BE0738B5}"/>
              </a:ext>
            </a:extLst>
          </p:cNvPr>
          <p:cNvSpPr txBox="1"/>
          <p:nvPr/>
        </p:nvSpPr>
        <p:spPr>
          <a:xfrm>
            <a:off x="6894653" y="2824223"/>
            <a:ext cx="537644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REFERENCE-</a:t>
            </a:r>
            <a:endParaRPr lang="en-US" dirty="0"/>
          </a:p>
          <a:p>
            <a:r>
              <a:rPr lang="en-US" sz="1600" dirty="0">
                <a:ea typeface="+mn-lt"/>
                <a:cs typeface="+mn-lt"/>
                <a:hlinkClick r:id="rId4"/>
              </a:rPr>
              <a:t>https://cpheeo.gov.in/upload/uploadfiles/files/operation_chapter2.pdf</a:t>
            </a:r>
            <a:endParaRPr lang="en-US" sz="1600">
              <a:ea typeface="+mn-lt"/>
              <a:cs typeface="+mn-lt"/>
            </a:endParaRPr>
          </a:p>
          <a:p>
            <a:endParaRPr lang="en-US" sz="1600" b="1" dirty="0"/>
          </a:p>
        </p:txBody>
      </p:sp>
    </p:spTree>
    <p:extLst>
      <p:ext uri="{BB962C8B-B14F-4D97-AF65-F5344CB8AC3E}">
        <p14:creationId xmlns:p14="http://schemas.microsoft.com/office/powerpoint/2010/main" val="2236141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00702" y="146987"/>
            <a:ext cx="8480509" cy="828515"/>
          </a:xfrm>
        </p:spPr>
        <p:txBody>
          <a:bodyPr>
            <a:normAutofit/>
          </a:bodyPr>
          <a:lstStyle/>
          <a:p>
            <a:r>
              <a:rPr lang="en-US"/>
              <a:t>GRAPHICAL </a:t>
            </a:r>
            <a:r>
              <a:rPr lang="en-US">
                <a:ea typeface="+mj-lt"/>
                <a:cs typeface="+mj-lt"/>
              </a:rPr>
              <a:t>ANALYSIS</a:t>
            </a:r>
            <a:endParaRPr lang="en-US"/>
          </a:p>
        </p:txBody>
      </p:sp>
      <p:pic>
        <p:nvPicPr>
          <p:cNvPr id="3" name="Picture 6" descr="A picture containing text&#10;&#10;Description automatically generated">
            <a:extLst>
              <a:ext uri="{FF2B5EF4-FFF2-40B4-BE49-F238E27FC236}">
                <a16:creationId xmlns:a16="http://schemas.microsoft.com/office/drawing/2014/main" id="{9E1A75B8-1E77-4DF2-955B-E0B1BB05CA6E}"/>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5" name="Picture 5" descr="Table&#10;&#10;Description automatically generated">
            <a:extLst>
              <a:ext uri="{FF2B5EF4-FFF2-40B4-BE49-F238E27FC236}">
                <a16:creationId xmlns:a16="http://schemas.microsoft.com/office/drawing/2014/main" id="{4CD23FC2-5F39-48BF-8820-89701F50A19D}"/>
              </a:ext>
            </a:extLst>
          </p:cNvPr>
          <p:cNvPicPr>
            <a:picLocks noChangeAspect="1"/>
          </p:cNvPicPr>
          <p:nvPr/>
        </p:nvPicPr>
        <p:blipFill>
          <a:blip r:embed="rId3"/>
          <a:stretch>
            <a:fillRect/>
          </a:stretch>
        </p:blipFill>
        <p:spPr>
          <a:xfrm>
            <a:off x="605381" y="1491387"/>
            <a:ext cx="6544277" cy="1078012"/>
          </a:xfrm>
          <a:prstGeom prst="rect">
            <a:avLst/>
          </a:prstGeom>
        </p:spPr>
      </p:pic>
      <p:sp>
        <p:nvSpPr>
          <p:cNvPr id="9" name="TextBox 8">
            <a:extLst>
              <a:ext uri="{FF2B5EF4-FFF2-40B4-BE49-F238E27FC236}">
                <a16:creationId xmlns:a16="http://schemas.microsoft.com/office/drawing/2014/main" id="{1251EAE0-D537-4EC6-9A63-F6A833818105}"/>
              </a:ext>
            </a:extLst>
          </p:cNvPr>
          <p:cNvSpPr txBox="1"/>
          <p:nvPr/>
        </p:nvSpPr>
        <p:spPr>
          <a:xfrm>
            <a:off x="6894653" y="2824223"/>
            <a:ext cx="537644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REFERENCE-</a:t>
            </a:r>
            <a:endParaRPr lang="en-US" dirty="0"/>
          </a:p>
          <a:p>
            <a:r>
              <a:rPr lang="en-US" sz="1600" dirty="0">
                <a:ea typeface="+mn-lt"/>
                <a:cs typeface="+mn-lt"/>
                <a:hlinkClick r:id="rId4"/>
              </a:rPr>
              <a:t>https://cpheeo.gov.in/upload/uploadfiles/files/operation_chapter2.pdf</a:t>
            </a:r>
            <a:endParaRPr lang="en-US" sz="1600">
              <a:ea typeface="+mn-lt"/>
              <a:cs typeface="+mn-lt"/>
            </a:endParaRPr>
          </a:p>
          <a:p>
            <a:endParaRPr lang="en-US" sz="1600" b="1" dirty="0"/>
          </a:p>
        </p:txBody>
      </p:sp>
    </p:spTree>
    <p:extLst>
      <p:ext uri="{BB962C8B-B14F-4D97-AF65-F5344CB8AC3E}">
        <p14:creationId xmlns:p14="http://schemas.microsoft.com/office/powerpoint/2010/main" val="1079682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00702" y="146987"/>
            <a:ext cx="8480509" cy="828515"/>
          </a:xfrm>
        </p:spPr>
        <p:txBody>
          <a:bodyPr>
            <a:normAutofit/>
          </a:bodyPr>
          <a:lstStyle/>
          <a:p>
            <a:r>
              <a:rPr lang="en-US"/>
              <a:t>GRAPHICAL </a:t>
            </a:r>
            <a:r>
              <a:rPr lang="en-US">
                <a:ea typeface="+mj-lt"/>
                <a:cs typeface="+mj-lt"/>
              </a:rPr>
              <a:t>ANALYSIS</a:t>
            </a:r>
            <a:endParaRPr lang="en-US"/>
          </a:p>
        </p:txBody>
      </p:sp>
      <p:pic>
        <p:nvPicPr>
          <p:cNvPr id="3" name="Picture 6" descr="A picture containing text&#10;&#10;Description automatically generated">
            <a:extLst>
              <a:ext uri="{FF2B5EF4-FFF2-40B4-BE49-F238E27FC236}">
                <a16:creationId xmlns:a16="http://schemas.microsoft.com/office/drawing/2014/main" id="{9E1A75B8-1E77-4DF2-955B-E0B1BB05CA6E}"/>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5" name="Picture 5" descr="Table&#10;&#10;Description automatically generated">
            <a:extLst>
              <a:ext uri="{FF2B5EF4-FFF2-40B4-BE49-F238E27FC236}">
                <a16:creationId xmlns:a16="http://schemas.microsoft.com/office/drawing/2014/main" id="{1421D923-853E-4547-96B6-68EDAC171C42}"/>
              </a:ext>
            </a:extLst>
          </p:cNvPr>
          <p:cNvPicPr>
            <a:picLocks noChangeAspect="1"/>
          </p:cNvPicPr>
          <p:nvPr/>
        </p:nvPicPr>
        <p:blipFill>
          <a:blip r:embed="rId3"/>
          <a:stretch>
            <a:fillRect/>
          </a:stretch>
        </p:blipFill>
        <p:spPr>
          <a:xfrm>
            <a:off x="711482" y="824395"/>
            <a:ext cx="4943114" cy="5874755"/>
          </a:xfrm>
          <a:prstGeom prst="rect">
            <a:avLst/>
          </a:prstGeom>
        </p:spPr>
      </p:pic>
      <p:sp>
        <p:nvSpPr>
          <p:cNvPr id="9" name="TextBox 8">
            <a:extLst>
              <a:ext uri="{FF2B5EF4-FFF2-40B4-BE49-F238E27FC236}">
                <a16:creationId xmlns:a16="http://schemas.microsoft.com/office/drawing/2014/main" id="{ED5B3A76-DA72-4DD4-8D85-1FC1E4DCA198}"/>
              </a:ext>
            </a:extLst>
          </p:cNvPr>
          <p:cNvSpPr txBox="1"/>
          <p:nvPr/>
        </p:nvSpPr>
        <p:spPr>
          <a:xfrm>
            <a:off x="6894653" y="2824223"/>
            <a:ext cx="537644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REFERENCE-</a:t>
            </a:r>
            <a:endParaRPr lang="en-US" dirty="0"/>
          </a:p>
          <a:p>
            <a:r>
              <a:rPr lang="en-US" sz="1600" dirty="0">
                <a:ea typeface="+mn-lt"/>
                <a:cs typeface="+mn-lt"/>
                <a:hlinkClick r:id="rId4"/>
              </a:rPr>
              <a:t>https://cpheeo.gov.in/upload/uploadfiles/files/operation_chapter2.pdf</a:t>
            </a:r>
            <a:endParaRPr lang="en-US" sz="1600">
              <a:ea typeface="+mn-lt"/>
              <a:cs typeface="+mn-lt"/>
            </a:endParaRPr>
          </a:p>
          <a:p>
            <a:endParaRPr lang="en-US" sz="1600" b="1" dirty="0"/>
          </a:p>
        </p:txBody>
      </p:sp>
    </p:spTree>
    <p:extLst>
      <p:ext uri="{BB962C8B-B14F-4D97-AF65-F5344CB8AC3E}">
        <p14:creationId xmlns:p14="http://schemas.microsoft.com/office/powerpoint/2010/main" val="1564680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00702" y="146987"/>
            <a:ext cx="8480509" cy="828515"/>
          </a:xfrm>
        </p:spPr>
        <p:txBody>
          <a:bodyPr>
            <a:normAutofit/>
          </a:bodyPr>
          <a:lstStyle/>
          <a:p>
            <a:r>
              <a:rPr lang="en-US"/>
              <a:t>GRAPHICAL </a:t>
            </a:r>
            <a:r>
              <a:rPr lang="en-US">
                <a:ea typeface="+mj-lt"/>
                <a:cs typeface="+mj-lt"/>
              </a:rPr>
              <a:t>ANALYSIS</a:t>
            </a:r>
            <a:endParaRPr lang="en-US"/>
          </a:p>
        </p:txBody>
      </p:sp>
      <p:pic>
        <p:nvPicPr>
          <p:cNvPr id="3" name="Picture 6" descr="A picture containing text&#10;&#10;Description automatically generated">
            <a:extLst>
              <a:ext uri="{FF2B5EF4-FFF2-40B4-BE49-F238E27FC236}">
                <a16:creationId xmlns:a16="http://schemas.microsoft.com/office/drawing/2014/main" id="{9E1A75B8-1E77-4DF2-955B-E0B1BB05CA6E}"/>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5" name="Picture 5" descr="Chart, pie chart&#10;&#10;Description automatically generated">
            <a:extLst>
              <a:ext uri="{FF2B5EF4-FFF2-40B4-BE49-F238E27FC236}">
                <a16:creationId xmlns:a16="http://schemas.microsoft.com/office/drawing/2014/main" id="{F0AD1BA6-DEC7-4CF9-A072-03B52DE0DA6C}"/>
              </a:ext>
            </a:extLst>
          </p:cNvPr>
          <p:cNvPicPr>
            <a:picLocks noChangeAspect="1"/>
          </p:cNvPicPr>
          <p:nvPr/>
        </p:nvPicPr>
        <p:blipFill>
          <a:blip r:embed="rId3"/>
          <a:stretch>
            <a:fillRect/>
          </a:stretch>
        </p:blipFill>
        <p:spPr>
          <a:xfrm>
            <a:off x="724624" y="1395594"/>
            <a:ext cx="6122525" cy="4288661"/>
          </a:xfrm>
          <a:prstGeom prst="rect">
            <a:avLst/>
          </a:prstGeom>
        </p:spPr>
      </p:pic>
      <p:sp>
        <p:nvSpPr>
          <p:cNvPr id="6" name="TextBox 5">
            <a:extLst>
              <a:ext uri="{FF2B5EF4-FFF2-40B4-BE49-F238E27FC236}">
                <a16:creationId xmlns:a16="http://schemas.microsoft.com/office/drawing/2014/main" id="{4AC225F5-D314-4A6C-B159-61FB52948464}"/>
              </a:ext>
            </a:extLst>
          </p:cNvPr>
          <p:cNvSpPr txBox="1"/>
          <p:nvPr/>
        </p:nvSpPr>
        <p:spPr>
          <a:xfrm>
            <a:off x="6894653" y="2824223"/>
            <a:ext cx="537644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REFERENCE-</a:t>
            </a:r>
          </a:p>
          <a:p>
            <a:r>
              <a:rPr lang="en-US" sz="1600" dirty="0">
                <a:hlinkClick r:id="rId4"/>
              </a:rPr>
              <a:t>https://www.researchgate.net/figure/Defect-samples-for-a-visible-aggregate-b-visible-reinforcement-c-debris-d_fig3_301570683</a:t>
            </a:r>
            <a:endParaRPr lang="en-US"/>
          </a:p>
          <a:p>
            <a:endParaRPr lang="en-US" sz="1600" dirty="0"/>
          </a:p>
        </p:txBody>
      </p:sp>
    </p:spTree>
    <p:extLst>
      <p:ext uri="{BB962C8B-B14F-4D97-AF65-F5344CB8AC3E}">
        <p14:creationId xmlns:p14="http://schemas.microsoft.com/office/powerpoint/2010/main" val="3227492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5" name="Title"/>
          <p:cNvSpPr txBox="1"/>
          <p:nvPr/>
        </p:nvSpPr>
        <p:spPr>
          <a:xfrm>
            <a:off x="4084004" y="197148"/>
            <a:ext cx="642750" cy="5557522"/>
          </a:xfrm>
          <a:prstGeom prst="rect">
            <a:avLst/>
          </a:prstGeom>
          <a:noFill/>
          <a:ln cap="flat">
            <a:noFill/>
          </a:ln>
        </p:spPr>
        <p:txBody>
          <a:bodyPr vert="wordArtVert" wrap="square" lIns="91440" tIns="45720" rIns="91440" bIns="45720" anchor="b" anchorCtr="0" compatLnSpc="1">
            <a:norm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entury Gothic"/>
                <a:ea typeface=""/>
                <a:cs typeface=""/>
              </a:rPr>
              <a:t>SOLUTION</a:t>
            </a:r>
          </a:p>
        </p:txBody>
      </p:sp>
      <p:sp>
        <p:nvSpPr>
          <p:cNvPr id="8" name="Content Placeholder">
            <a:extLst>
              <a:ext uri="{FF2B5EF4-FFF2-40B4-BE49-F238E27FC236}">
                <a16:creationId xmlns:a16="http://schemas.microsoft.com/office/drawing/2014/main" id="{5DFD1A08-D1D0-451E-8C08-CB13F266CB9A}"/>
              </a:ext>
            </a:extLst>
          </p:cNvPr>
          <p:cNvSpPr txBox="1">
            <a:spLocks/>
          </p:cNvSpPr>
          <p:nvPr/>
        </p:nvSpPr>
        <p:spPr>
          <a:xfrm>
            <a:off x="4964285" y="277750"/>
            <a:ext cx="5324263" cy="6852005"/>
          </a:xfrm>
          <a:prstGeom prst="rect">
            <a:avLst/>
          </a:prstGeom>
          <a:noFill/>
          <a:ln>
            <a:noFill/>
          </a:ln>
        </p:spPr>
        <p:txBody>
          <a:bodyPr vert="horz" wrap="square" lIns="91440" tIns="45720" rIns="91440" bIns="45720" anchor="ctr" anchorCtr="0" compatLnSpc="1">
            <a:norm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a:buChar char="•"/>
            </a:pPr>
            <a:r>
              <a:rPr lang="en-GB" sz="1600" dirty="0"/>
              <a:t>A ROV can also be used for sewage inspection so as to spare humans from entering potentially dangerous places and also thoroughly inspect nooks and crannies of drains thus saving time and human effort. </a:t>
            </a:r>
            <a:endParaRPr lang="en-US" sz="1600" dirty="0"/>
          </a:p>
          <a:p>
            <a:pPr>
              <a:buFont typeface="Arial"/>
              <a:buChar char="•"/>
            </a:pPr>
            <a:r>
              <a:rPr lang="en-GB" sz="1600" dirty="0"/>
              <a:t>Manual inspections with outdated equipment result in a slow inspection rate with higher probabilities </a:t>
            </a:r>
            <a:r>
              <a:rPr lang="en-GB" sz="1600" dirty="0">
                <a:cs typeface="Arial"/>
              </a:rPr>
              <a:t>of errors.</a:t>
            </a:r>
            <a:endParaRPr lang="en-US" sz="1600">
              <a:cs typeface="Arial"/>
            </a:endParaRPr>
          </a:p>
          <a:p>
            <a:pPr>
              <a:buFont typeface="Arial"/>
              <a:buChar char="•"/>
            </a:pPr>
            <a:r>
              <a:rPr lang="en-GB" sz="1600" dirty="0">
                <a:cs typeface="Arial"/>
              </a:rPr>
              <a:t>On the other hand, using ROV equipped with cameras can go into areas inaccessible to humans and detect corrosion. It can  even expose structural problems and damages in drains and pipes.</a:t>
            </a:r>
            <a:endParaRPr lang="en-US" sz="1600" dirty="0"/>
          </a:p>
          <a:p>
            <a:pPr algn="just">
              <a:buFont typeface="Arial"/>
              <a:buChar char="•"/>
            </a:pPr>
            <a:endParaRPr lang="en-US" sz="1600" dirty="0"/>
          </a:p>
        </p:txBody>
      </p:sp>
      <p:pic>
        <p:nvPicPr>
          <p:cNvPr id="6" name="Picture 6" descr="A picture containing text&#10;&#10;Description automatically generated">
            <a:extLst>
              <a:ext uri="{FF2B5EF4-FFF2-40B4-BE49-F238E27FC236}">
                <a16:creationId xmlns:a16="http://schemas.microsoft.com/office/drawing/2014/main" id="{E5D5E71C-1029-4D2F-A382-3D4539B4FA92}"/>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3" name="Picture 3" descr="A picture containing indoor&#10;&#10;Description automatically generated">
            <a:extLst>
              <a:ext uri="{FF2B5EF4-FFF2-40B4-BE49-F238E27FC236}">
                <a16:creationId xmlns:a16="http://schemas.microsoft.com/office/drawing/2014/main" id="{683E71DB-FCF6-4CC6-9506-481279D8BE98}"/>
              </a:ext>
            </a:extLst>
          </p:cNvPr>
          <p:cNvPicPr>
            <a:picLocks noChangeAspect="1"/>
          </p:cNvPicPr>
          <p:nvPr/>
        </p:nvPicPr>
        <p:blipFill>
          <a:blip r:embed="rId3"/>
          <a:stretch>
            <a:fillRect/>
          </a:stretch>
        </p:blipFill>
        <p:spPr>
          <a:xfrm>
            <a:off x="-1929" y="4211654"/>
            <a:ext cx="4653022" cy="2649808"/>
          </a:xfrm>
          <a:prstGeom prst="rect">
            <a:avLst/>
          </a:prstGeom>
        </p:spPr>
      </p:pic>
    </p:spTree>
    <p:extLst>
      <p:ext uri="{BB962C8B-B14F-4D97-AF65-F5344CB8AC3E}">
        <p14:creationId xmlns:p14="http://schemas.microsoft.com/office/powerpoint/2010/main" val="2140442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48">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5" name="Title"/>
          <p:cNvSpPr txBox="1"/>
          <p:nvPr/>
        </p:nvSpPr>
        <p:spPr>
          <a:xfrm>
            <a:off x="4084004" y="197148"/>
            <a:ext cx="642750" cy="5557522"/>
          </a:xfrm>
          <a:prstGeom prst="rect">
            <a:avLst/>
          </a:prstGeom>
          <a:noFill/>
          <a:ln cap="flat">
            <a:noFill/>
          </a:ln>
        </p:spPr>
        <p:txBody>
          <a:bodyPr vert="wordArtVert" wrap="square" lIns="91440" tIns="45720" rIns="91440" bIns="45720" anchor="b" anchorCtr="0" compatLnSpc="1">
            <a:norm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entury Gothic"/>
                <a:ea typeface=""/>
                <a:cs typeface=""/>
              </a:rPr>
              <a:t>SOLUTION</a:t>
            </a:r>
          </a:p>
        </p:txBody>
      </p:sp>
      <p:sp>
        <p:nvSpPr>
          <p:cNvPr id="8" name="Content Placeholder">
            <a:extLst>
              <a:ext uri="{FF2B5EF4-FFF2-40B4-BE49-F238E27FC236}">
                <a16:creationId xmlns:a16="http://schemas.microsoft.com/office/drawing/2014/main" id="{5DFD1A08-D1D0-451E-8C08-CB13F266CB9A}"/>
              </a:ext>
            </a:extLst>
          </p:cNvPr>
          <p:cNvSpPr txBox="1">
            <a:spLocks/>
          </p:cNvSpPr>
          <p:nvPr/>
        </p:nvSpPr>
        <p:spPr>
          <a:xfrm>
            <a:off x="4859901" y="1123257"/>
            <a:ext cx="6013194" cy="5150553"/>
          </a:xfrm>
          <a:prstGeom prst="rect">
            <a:avLst/>
          </a:prstGeom>
          <a:noFill/>
          <a:ln>
            <a:noFill/>
          </a:ln>
        </p:spPr>
        <p:txBody>
          <a:bodyPr vert="horz" wrap="square" lIns="91440" tIns="45720" rIns="91440" bIns="45720" anchor="ctr" anchorCtr="0" compatLnSpc="1">
            <a:no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a:buChar char="•"/>
            </a:pPr>
            <a:r>
              <a:rPr lang="en-GB" sz="1600" dirty="0"/>
              <a:t>Using computer vision the ROVs can analyse and process the video stream and detect the structural integrity of the sewage pipelines. </a:t>
            </a:r>
            <a:endParaRPr lang="en-US" sz="1600">
              <a:cs typeface="Arial"/>
            </a:endParaRPr>
          </a:p>
          <a:p>
            <a:pPr>
              <a:buFont typeface="Arial"/>
              <a:buChar char="•"/>
            </a:pPr>
            <a:r>
              <a:rPr lang="en-GB" sz="1600" dirty="0"/>
              <a:t>Sensors can be fitted into the ROV to detect and measure the existence of harmful gases and substances. </a:t>
            </a:r>
            <a:endParaRPr lang="en-US" sz="1600">
              <a:cs typeface="Arial"/>
            </a:endParaRPr>
          </a:p>
          <a:p>
            <a:pPr>
              <a:buFont typeface="Arial"/>
              <a:buChar char="•"/>
            </a:pPr>
            <a:r>
              <a:rPr lang="en-GB" sz="1600" dirty="0"/>
              <a:t>All the data will be transmitted to a software or an application where the ROVs can survey a large area in a relatively short period of time and can process and send the information using embedded systems in a relatively short period of time thus resulting in planning of an effective rescue operation whenever necessary. </a:t>
            </a:r>
            <a:endParaRPr lang="en-US" sz="1600">
              <a:cs typeface="Arial"/>
            </a:endParaRPr>
          </a:p>
          <a:p>
            <a:pPr>
              <a:buFont typeface="Arial"/>
              <a:buChar char="•"/>
            </a:pPr>
            <a:r>
              <a:rPr lang="en-GB" sz="1600" dirty="0"/>
              <a:t>Smaller ROVs i.e. mini drones have the added advantage of being able to fit into smaller places where humans can't therefore produce more data for processing and </a:t>
            </a:r>
            <a:r>
              <a:rPr lang="en-GB" sz="1600" dirty="0">
                <a:cs typeface="Arial"/>
              </a:rPr>
              <a:t>even capturing higher quality images of every small fault in the sewage drains. </a:t>
            </a:r>
            <a:endParaRPr lang="en-US" sz="1600">
              <a:cs typeface="Arial"/>
            </a:endParaRPr>
          </a:p>
          <a:p>
            <a:pPr>
              <a:buFont typeface="Arial"/>
              <a:buChar char="•"/>
            </a:pPr>
            <a:r>
              <a:rPr lang="en-GB" sz="1600" dirty="0">
                <a:cs typeface="Arial"/>
              </a:rPr>
              <a:t>This also results in production of a large amount of data for image processing and for future reference.</a:t>
            </a:r>
            <a:endParaRPr lang="en-US" sz="1600">
              <a:cs typeface="Arial"/>
            </a:endParaRPr>
          </a:p>
          <a:p>
            <a:pPr marL="457200" indent="-457200">
              <a:buAutoNum type="arabicPeriod"/>
            </a:pPr>
            <a:endParaRPr lang="en-GB" sz="1600" dirty="0">
              <a:cs typeface="Arial"/>
            </a:endParaRPr>
          </a:p>
          <a:p>
            <a:pPr marL="457200" indent="-457200">
              <a:buAutoNum type="arabicPeriod"/>
            </a:pPr>
            <a:endParaRPr lang="en-GB" sz="1600" dirty="0"/>
          </a:p>
        </p:txBody>
      </p:sp>
      <p:pic>
        <p:nvPicPr>
          <p:cNvPr id="6" name="Picture 6" descr="A picture containing text&#10;&#10;Description automatically generated">
            <a:extLst>
              <a:ext uri="{FF2B5EF4-FFF2-40B4-BE49-F238E27FC236}">
                <a16:creationId xmlns:a16="http://schemas.microsoft.com/office/drawing/2014/main" id="{595EE4A7-AECE-406E-AEDD-3D51C6B73F79}"/>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3" name="Picture 3" descr="A picture containing indoor&#10;&#10;Description automatically generated">
            <a:extLst>
              <a:ext uri="{FF2B5EF4-FFF2-40B4-BE49-F238E27FC236}">
                <a16:creationId xmlns:a16="http://schemas.microsoft.com/office/drawing/2014/main" id="{113195C5-CC18-4195-BD8F-B4085201A969}"/>
              </a:ext>
            </a:extLst>
          </p:cNvPr>
          <p:cNvPicPr>
            <a:picLocks noChangeAspect="1"/>
          </p:cNvPicPr>
          <p:nvPr/>
        </p:nvPicPr>
        <p:blipFill>
          <a:blip r:embed="rId3"/>
          <a:stretch>
            <a:fillRect/>
          </a:stretch>
        </p:blipFill>
        <p:spPr>
          <a:xfrm>
            <a:off x="-1929" y="4211654"/>
            <a:ext cx="4653022" cy="2649808"/>
          </a:xfrm>
          <a:prstGeom prst="rect">
            <a:avLst/>
          </a:prstGeom>
        </p:spPr>
      </p:pic>
      <p:sp>
        <p:nvSpPr>
          <p:cNvPr id="9" name="TextBox 8">
            <a:extLst>
              <a:ext uri="{FF2B5EF4-FFF2-40B4-BE49-F238E27FC236}">
                <a16:creationId xmlns:a16="http://schemas.microsoft.com/office/drawing/2014/main" id="{2F405D93-8300-4F88-B73B-4BB4DAA05323}"/>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Tree>
    <p:extLst>
      <p:ext uri="{BB962C8B-B14F-4D97-AF65-F5344CB8AC3E}">
        <p14:creationId xmlns:p14="http://schemas.microsoft.com/office/powerpoint/2010/main" val="3577967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8" name="Content Placeholder">
            <a:extLst>
              <a:ext uri="{FF2B5EF4-FFF2-40B4-BE49-F238E27FC236}">
                <a16:creationId xmlns:a16="http://schemas.microsoft.com/office/drawing/2014/main" id="{5DFD1A08-D1D0-451E-8C08-CB13F266CB9A}"/>
              </a:ext>
            </a:extLst>
          </p:cNvPr>
          <p:cNvSpPr txBox="1">
            <a:spLocks/>
          </p:cNvSpPr>
          <p:nvPr/>
        </p:nvSpPr>
        <p:spPr>
          <a:xfrm>
            <a:off x="4771374" y="277750"/>
            <a:ext cx="5517174" cy="6852005"/>
          </a:xfrm>
          <a:prstGeom prst="rect">
            <a:avLst/>
          </a:prstGeom>
          <a:noFill/>
          <a:ln>
            <a:noFill/>
          </a:ln>
        </p:spPr>
        <p:txBody>
          <a:bodyPr vert="horz" wrap="square" lIns="91440" tIns="45720" rIns="91440" bIns="45720" anchor="ctr" anchorCtr="0" compatLnSpc="1">
            <a:normAutofit fontScale="92500" lnSpcReduction="10000"/>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a:buChar char="•"/>
            </a:pPr>
            <a:r>
              <a:rPr lang="en-GB" sz="1800" dirty="0"/>
              <a:t>Lastly our team would like to conclude that, living in the 21st century where we can utilise the concept of ROV , which will be able to detect any sort of failure in underground tunnels and be very well used for sewage inspection.</a:t>
            </a:r>
          </a:p>
          <a:p>
            <a:pPr>
              <a:buFont typeface="Arial"/>
              <a:buChar char="•"/>
            </a:pPr>
            <a:r>
              <a:rPr lang="en-GB" sz="1800" dirty="0"/>
              <a:t>In a country like India we need a upgradation to a level of benefit, to make the impossible happen with a very cost effective price for the government or the investor to invest in. </a:t>
            </a:r>
            <a:endParaRPr lang="en-US"/>
          </a:p>
          <a:p>
            <a:pPr>
              <a:buFont typeface="Arial"/>
              <a:buChar char="•"/>
            </a:pPr>
            <a:r>
              <a:rPr lang="en-GB" sz="1800" dirty="0"/>
              <a:t>The concept of making a water resistant mini ROV is what makes our project , our research work , our mission stay out of the crowd in the world of ROVs when it comes to our country, India. </a:t>
            </a:r>
            <a:endParaRPr lang="en-US"/>
          </a:p>
          <a:p>
            <a:pPr>
              <a:buFont typeface="Arial"/>
              <a:buChar char="•"/>
            </a:pPr>
            <a:r>
              <a:rPr lang="en-GB" sz="1800" dirty="0"/>
              <a:t>We often have come across many such ROVs for limited purposes, but here we want to come up with a concept that every country should put their investment in for a better, smart and a sustainable future. </a:t>
            </a:r>
            <a:endParaRPr lang="en-US"/>
          </a:p>
          <a:p>
            <a:pPr>
              <a:buFont typeface="Arial"/>
              <a:buChar char="•"/>
            </a:pPr>
            <a:r>
              <a:rPr lang="en-GB" sz="1800" dirty="0"/>
              <a:t>Our goal is to make an ROV , rather a sustainable one for our future generation to rely on in a quick and effective manner. </a:t>
            </a:r>
            <a:endParaRPr lang="en-US"/>
          </a:p>
          <a:p>
            <a:pPr>
              <a:buNone/>
            </a:pPr>
            <a:r>
              <a:rPr lang="en-US" dirty="0"/>
              <a:t/>
            </a:r>
            <a:br>
              <a:rPr lang="en-US" dirty="0"/>
            </a:br>
            <a:endParaRPr lang="en-US" dirty="0"/>
          </a:p>
        </p:txBody>
      </p:sp>
      <p:sp>
        <p:nvSpPr>
          <p:cNvPr id="7" name="Title">
            <a:extLst>
              <a:ext uri="{FF2B5EF4-FFF2-40B4-BE49-F238E27FC236}">
                <a16:creationId xmlns:a16="http://schemas.microsoft.com/office/drawing/2014/main" id="{A96A1E0F-FEDC-4665-B141-91593068C5AD}"/>
              </a:ext>
            </a:extLst>
          </p:cNvPr>
          <p:cNvSpPr>
            <a:spLocks noGrp="1"/>
          </p:cNvSpPr>
          <p:nvPr/>
        </p:nvSpPr>
        <p:spPr>
          <a:xfrm>
            <a:off x="912352" y="-1961071"/>
            <a:ext cx="3682049" cy="753137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000" dirty="0">
                <a:solidFill>
                  <a:srgbClr val="FFFFFF"/>
                </a:solidFill>
              </a:rPr>
              <a:t>C</a:t>
            </a:r>
            <a:r>
              <a:rPr lang="en-US" sz="2000" dirty="0"/>
              <a:t/>
            </a:r>
            <a:br>
              <a:rPr lang="en-US" sz="2000" dirty="0"/>
            </a:br>
            <a:r>
              <a:rPr lang="en-US" sz="2000" dirty="0">
                <a:solidFill>
                  <a:srgbClr val="FFFFFF"/>
                </a:solidFill>
              </a:rPr>
              <a:t>O</a:t>
            </a:r>
            <a:r>
              <a:rPr lang="en-US" sz="2000" dirty="0"/>
              <a:t/>
            </a:r>
            <a:br>
              <a:rPr lang="en-US" sz="2000" dirty="0"/>
            </a:br>
            <a:r>
              <a:rPr lang="en-US" sz="2000" dirty="0">
                <a:solidFill>
                  <a:srgbClr val="FFFFFF"/>
                </a:solidFill>
              </a:rPr>
              <a:t>N</a:t>
            </a:r>
            <a:r>
              <a:rPr lang="en-US" sz="2000" dirty="0"/>
              <a:t/>
            </a:r>
            <a:br>
              <a:rPr lang="en-US" sz="2000" dirty="0"/>
            </a:br>
            <a:r>
              <a:rPr lang="en-US" sz="2000" dirty="0">
                <a:solidFill>
                  <a:srgbClr val="FFFFFF"/>
                </a:solidFill>
              </a:rPr>
              <a:t>C</a:t>
            </a:r>
            <a:r>
              <a:rPr lang="en-US" sz="2000" dirty="0"/>
              <a:t/>
            </a:r>
            <a:br>
              <a:rPr lang="en-US" sz="2000" dirty="0"/>
            </a:br>
            <a:r>
              <a:rPr lang="en-US" sz="2000" dirty="0">
                <a:solidFill>
                  <a:srgbClr val="FFFFFF"/>
                </a:solidFill>
              </a:rPr>
              <a:t>L</a:t>
            </a:r>
            <a:r>
              <a:rPr lang="en-US" sz="2000" dirty="0"/>
              <a:t/>
            </a:r>
            <a:br>
              <a:rPr lang="en-US" sz="2000" dirty="0"/>
            </a:br>
            <a:r>
              <a:rPr lang="en-US" sz="2000" dirty="0">
                <a:solidFill>
                  <a:srgbClr val="FFFFFF"/>
                </a:solidFill>
              </a:rPr>
              <a:t>U</a:t>
            </a:r>
            <a:r>
              <a:rPr lang="en-US" sz="2000" dirty="0"/>
              <a:t/>
            </a:r>
            <a:br>
              <a:rPr lang="en-US" sz="2000" dirty="0"/>
            </a:br>
            <a:r>
              <a:rPr lang="en-US" sz="2000" dirty="0">
                <a:solidFill>
                  <a:srgbClr val="FFFFFF"/>
                </a:solidFill>
              </a:rPr>
              <a:t>S</a:t>
            </a:r>
            <a:r>
              <a:rPr lang="en-US" sz="2000" dirty="0"/>
              <a:t/>
            </a:r>
            <a:br>
              <a:rPr lang="en-US" sz="2000" dirty="0"/>
            </a:br>
            <a:r>
              <a:rPr lang="en-US" sz="2000" dirty="0">
                <a:solidFill>
                  <a:srgbClr val="FFFFFF"/>
                </a:solidFill>
              </a:rPr>
              <a:t>I</a:t>
            </a:r>
            <a:r>
              <a:rPr lang="en-US" sz="2000" dirty="0"/>
              <a:t/>
            </a:r>
            <a:br>
              <a:rPr lang="en-US" sz="2000" dirty="0"/>
            </a:br>
            <a:r>
              <a:rPr lang="en-US" sz="2000" dirty="0">
                <a:solidFill>
                  <a:srgbClr val="FFFFFF"/>
                </a:solidFill>
              </a:rPr>
              <a:t>O</a:t>
            </a:r>
            <a:r>
              <a:rPr lang="en-US" sz="2000" dirty="0"/>
              <a:t/>
            </a:r>
            <a:br>
              <a:rPr lang="en-US" sz="2000" dirty="0"/>
            </a:br>
            <a:r>
              <a:rPr lang="en-US" sz="2000" dirty="0">
                <a:solidFill>
                  <a:srgbClr val="FFFFFF"/>
                </a:solidFill>
              </a:rPr>
              <a:t>N</a:t>
            </a:r>
            <a:endParaRPr lang="en-US" sz="2000" dirty="0">
              <a:solidFill>
                <a:srgbClr val="FFFFFF"/>
              </a:solidFill>
              <a:cs typeface="Calibri Light"/>
            </a:endParaRPr>
          </a:p>
        </p:txBody>
      </p:sp>
      <p:pic>
        <p:nvPicPr>
          <p:cNvPr id="3" name="Picture 6" descr="A picture containing text&#10;&#10;Description automatically generated">
            <a:extLst>
              <a:ext uri="{FF2B5EF4-FFF2-40B4-BE49-F238E27FC236}">
                <a16:creationId xmlns:a16="http://schemas.microsoft.com/office/drawing/2014/main" id="{3F25BF1F-2461-4D1A-AC44-8245A700ACAC}"/>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4" name="Picture 4" descr="A picture containing graphical user interface&#10;&#10;Description automatically generated">
            <a:extLst>
              <a:ext uri="{FF2B5EF4-FFF2-40B4-BE49-F238E27FC236}">
                <a16:creationId xmlns:a16="http://schemas.microsoft.com/office/drawing/2014/main" id="{C7E9D94F-C064-466C-A313-AC7D0897CCC0}"/>
              </a:ext>
            </a:extLst>
          </p:cNvPr>
          <p:cNvPicPr>
            <a:picLocks noChangeAspect="1"/>
          </p:cNvPicPr>
          <p:nvPr/>
        </p:nvPicPr>
        <p:blipFill>
          <a:blip r:embed="rId3"/>
          <a:stretch>
            <a:fillRect/>
          </a:stretch>
        </p:blipFill>
        <p:spPr>
          <a:xfrm>
            <a:off x="-1929" y="3384149"/>
            <a:ext cx="4653022" cy="3475298"/>
          </a:xfrm>
          <a:prstGeom prst="rect">
            <a:avLst/>
          </a:prstGeom>
        </p:spPr>
      </p:pic>
    </p:spTree>
    <p:extLst>
      <p:ext uri="{BB962C8B-B14F-4D97-AF65-F5344CB8AC3E}">
        <p14:creationId xmlns:p14="http://schemas.microsoft.com/office/powerpoint/2010/main" val="3742231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4133560" cy="3395469"/>
          </a:xfrm>
        </p:spPr>
        <p:txBody>
          <a:bodyPr>
            <a:normAutofit/>
          </a:bodyPr>
          <a:lstStyle/>
          <a:p>
            <a:r>
              <a:rPr lang="en-US"/>
              <a:t>College Name</a:t>
            </a:r>
          </a:p>
        </p:txBody>
      </p:sp>
      <p:sp>
        <p:nvSpPr>
          <p:cNvPr id="119" name="TextBox 118">
            <a:extLst>
              <a:ext uri="{FF2B5EF4-FFF2-40B4-BE49-F238E27FC236}">
                <a16:creationId xmlns:a16="http://schemas.microsoft.com/office/drawing/2014/main" id="{E3382F6E-8D0A-4EE6-AE77-52FCBC1D76B8}"/>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pic>
        <p:nvPicPr>
          <p:cNvPr id="6" name="Picture 6" descr="A picture containing text&#10;&#10;Description automatically generated">
            <a:extLst>
              <a:ext uri="{FF2B5EF4-FFF2-40B4-BE49-F238E27FC236}">
                <a16:creationId xmlns:a16="http://schemas.microsoft.com/office/drawing/2014/main" id="{F8CD4A47-BC20-4CB4-846F-DA61814C0AF2}"/>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7" name="Picture 7" descr="Logo&#10;&#10;Description automatically generated">
            <a:extLst>
              <a:ext uri="{FF2B5EF4-FFF2-40B4-BE49-F238E27FC236}">
                <a16:creationId xmlns:a16="http://schemas.microsoft.com/office/drawing/2014/main" id="{351C0E84-8E28-4820-90C1-6EC747E4531D}"/>
              </a:ext>
            </a:extLst>
          </p:cNvPr>
          <p:cNvPicPr>
            <a:picLocks noChangeAspect="1"/>
          </p:cNvPicPr>
          <p:nvPr/>
        </p:nvPicPr>
        <p:blipFill>
          <a:blip r:embed="rId3"/>
          <a:stretch>
            <a:fillRect/>
          </a:stretch>
        </p:blipFill>
        <p:spPr>
          <a:xfrm>
            <a:off x="1522864" y="2390366"/>
            <a:ext cx="3621078" cy="2076212"/>
          </a:xfrm>
          <a:prstGeom prst="rect">
            <a:avLst/>
          </a:prstGeom>
        </p:spPr>
      </p:pic>
      <p:pic>
        <p:nvPicPr>
          <p:cNvPr id="11" name="Picture 11" descr="Logo&#10;&#10;Description automatically generated">
            <a:extLst>
              <a:ext uri="{FF2B5EF4-FFF2-40B4-BE49-F238E27FC236}">
                <a16:creationId xmlns:a16="http://schemas.microsoft.com/office/drawing/2014/main" id="{C2CB3227-7A84-4EB0-8892-E934341498CA}"/>
              </a:ext>
            </a:extLst>
          </p:cNvPr>
          <p:cNvPicPr>
            <a:picLocks noChangeAspect="1"/>
          </p:cNvPicPr>
          <p:nvPr/>
        </p:nvPicPr>
        <p:blipFill>
          <a:blip r:embed="rId4"/>
          <a:stretch>
            <a:fillRect/>
          </a:stretch>
        </p:blipFill>
        <p:spPr>
          <a:xfrm>
            <a:off x="8885208" y="1900295"/>
            <a:ext cx="2068011" cy="2077656"/>
          </a:xfrm>
          <a:prstGeom prst="rect">
            <a:avLst/>
          </a:prstGeom>
        </p:spPr>
      </p:pic>
      <p:sp>
        <p:nvSpPr>
          <p:cNvPr id="71" name="TextBox 70">
            <a:extLst>
              <a:ext uri="{FF2B5EF4-FFF2-40B4-BE49-F238E27FC236}">
                <a16:creationId xmlns:a16="http://schemas.microsoft.com/office/drawing/2014/main" id="{7FC13FFA-A193-4A0B-9044-29ABE6AA2BF5}"/>
              </a:ext>
            </a:extLst>
          </p:cNvPr>
          <p:cNvSpPr txBox="1"/>
          <p:nvPr/>
        </p:nvSpPr>
        <p:spPr>
          <a:xfrm>
            <a:off x="740780" y="4078147"/>
            <a:ext cx="636028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alibri"/>
                <a:cs typeface="Arial"/>
              </a:rPr>
              <a:t>SRM Institute of Science and Technology​</a:t>
            </a:r>
            <a:endParaRPr lang="en-US" sz="2800"/>
          </a:p>
        </p:txBody>
      </p:sp>
      <p:sp>
        <p:nvSpPr>
          <p:cNvPr id="72" name="TextBox 71">
            <a:extLst>
              <a:ext uri="{FF2B5EF4-FFF2-40B4-BE49-F238E27FC236}">
                <a16:creationId xmlns:a16="http://schemas.microsoft.com/office/drawing/2014/main" id="{325964A9-1F54-409A-A79E-24AE1C48318C}"/>
              </a:ext>
            </a:extLst>
          </p:cNvPr>
          <p:cNvSpPr txBox="1"/>
          <p:nvPr/>
        </p:nvSpPr>
        <p:spPr>
          <a:xfrm>
            <a:off x="8322198" y="4068501"/>
            <a:ext cx="434436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latin typeface="Calibri"/>
                <a:cs typeface="Arial"/>
              </a:rPr>
              <a:t>Jadavpur University​</a:t>
            </a:r>
            <a:endParaRPr lang="en-US"/>
          </a:p>
        </p:txBody>
      </p:sp>
    </p:spTree>
    <p:extLst>
      <p:ext uri="{BB962C8B-B14F-4D97-AF65-F5344CB8AC3E}">
        <p14:creationId xmlns:p14="http://schemas.microsoft.com/office/powerpoint/2010/main" val="184799896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sz="2400" dirty="0">
                <a:solidFill>
                  <a:schemeClr val="bg1"/>
                </a:solidFill>
                <a:latin typeface="Century Gothic"/>
                <a:cs typeface="Calibri" panose="020F0502020204030204"/>
              </a:rPr>
              <a:t>                                                  R</a:t>
            </a:r>
          </a:p>
          <a:p>
            <a:pPr algn="ctr">
              <a:defRPr sz="1800" b="0" i="0" u="none" strike="noStrike" kern="0" cap="none" spc="0" baseline="0">
                <a:solidFill>
                  <a:srgbClr val="000000"/>
                </a:solidFill>
                <a:uFillTx/>
              </a:defRPr>
            </a:pPr>
            <a:r>
              <a:rPr lang="en-US" sz="2400" dirty="0">
                <a:solidFill>
                  <a:schemeClr val="bg1"/>
                </a:solidFill>
                <a:latin typeface="Century Gothic"/>
                <a:cs typeface="Calibri" panose="020F0502020204030204"/>
              </a:rPr>
              <a:t>                                                  E</a:t>
            </a:r>
          </a:p>
          <a:p>
            <a:pPr algn="ctr">
              <a:defRPr sz="1800" b="0" i="0" u="none" strike="noStrike" kern="0" cap="none" spc="0" baseline="0">
                <a:solidFill>
                  <a:srgbClr val="000000"/>
                </a:solidFill>
                <a:uFillTx/>
              </a:defRPr>
            </a:pPr>
            <a:r>
              <a:rPr lang="en-US" sz="2400" dirty="0">
                <a:solidFill>
                  <a:schemeClr val="bg1"/>
                </a:solidFill>
                <a:latin typeface="Century Gothic"/>
                <a:cs typeface="Calibri" panose="020F0502020204030204"/>
              </a:rPr>
              <a:t>                                                  S</a:t>
            </a:r>
          </a:p>
          <a:p>
            <a:pPr algn="ctr">
              <a:defRPr sz="1800" b="0" i="0" u="none" strike="noStrike" kern="0" cap="none" spc="0" baseline="0">
                <a:solidFill>
                  <a:srgbClr val="000000"/>
                </a:solidFill>
                <a:uFillTx/>
              </a:defRPr>
            </a:pPr>
            <a:r>
              <a:rPr lang="en-US" sz="2400" dirty="0">
                <a:solidFill>
                  <a:schemeClr val="bg1"/>
                </a:solidFill>
                <a:latin typeface="Century Gothic"/>
                <a:cs typeface="Calibri" panose="020F0502020204030204"/>
              </a:rPr>
              <a:t>                                                 O</a:t>
            </a:r>
          </a:p>
          <a:p>
            <a:pPr algn="ctr">
              <a:defRPr sz="1800" b="0" i="0" u="none" strike="noStrike" kern="0" cap="none" spc="0" baseline="0">
                <a:solidFill>
                  <a:srgbClr val="000000"/>
                </a:solidFill>
                <a:uFillTx/>
              </a:defRPr>
            </a:pPr>
            <a:r>
              <a:rPr lang="en-US" sz="2400" dirty="0">
                <a:solidFill>
                  <a:schemeClr val="bg1"/>
                </a:solidFill>
                <a:latin typeface="Century Gothic"/>
                <a:cs typeface="Calibri" panose="020F0502020204030204"/>
              </a:rPr>
              <a:t>                                                  U</a:t>
            </a:r>
          </a:p>
          <a:p>
            <a:pPr algn="ctr">
              <a:defRPr sz="1800" b="0" i="0" u="none" strike="noStrike" kern="0" cap="none" spc="0" baseline="0">
                <a:solidFill>
                  <a:srgbClr val="000000"/>
                </a:solidFill>
                <a:uFillTx/>
              </a:defRPr>
            </a:pPr>
            <a:r>
              <a:rPr lang="en-US" sz="2400" dirty="0">
                <a:solidFill>
                  <a:schemeClr val="bg1"/>
                </a:solidFill>
                <a:latin typeface="Century Gothic"/>
                <a:cs typeface="Calibri" panose="020F0502020204030204"/>
              </a:rPr>
              <a:t>                                                  R</a:t>
            </a:r>
          </a:p>
          <a:p>
            <a:pPr algn="ctr">
              <a:defRPr sz="1800" b="0" i="0" u="none" strike="noStrike" kern="0" cap="none" spc="0" baseline="0">
                <a:solidFill>
                  <a:srgbClr val="000000"/>
                </a:solidFill>
                <a:uFillTx/>
              </a:defRPr>
            </a:pPr>
            <a:r>
              <a:rPr lang="en-US" sz="2400" dirty="0">
                <a:solidFill>
                  <a:schemeClr val="bg1"/>
                </a:solidFill>
                <a:latin typeface="Century Gothic"/>
                <a:cs typeface="Calibri" panose="020F0502020204030204"/>
              </a:rPr>
              <a:t>                                                 C</a:t>
            </a:r>
          </a:p>
          <a:p>
            <a:pPr algn="ctr">
              <a:defRPr sz="1800" b="0" i="0" u="none" strike="noStrike" kern="0" cap="none" spc="0" baseline="0">
                <a:solidFill>
                  <a:srgbClr val="000000"/>
                </a:solidFill>
                <a:uFillTx/>
              </a:defRPr>
            </a:pPr>
            <a:r>
              <a:rPr lang="en-US" sz="2400" dirty="0">
                <a:solidFill>
                  <a:schemeClr val="bg1"/>
                </a:solidFill>
                <a:latin typeface="Century Gothic"/>
                <a:cs typeface="Calibri" panose="020F0502020204030204"/>
              </a:rPr>
              <a:t>                                                  E</a:t>
            </a:r>
          </a:p>
          <a:p>
            <a:pPr algn="ctr">
              <a:defRPr sz="1800" b="0" i="0" u="none" strike="noStrike" kern="0" cap="none" spc="0" baseline="0">
                <a:solidFill>
                  <a:srgbClr val="000000"/>
                </a:solidFill>
                <a:uFillTx/>
              </a:defRPr>
            </a:pPr>
            <a:r>
              <a:rPr lang="en-US" sz="2400" dirty="0">
                <a:solidFill>
                  <a:schemeClr val="bg1"/>
                </a:solidFill>
                <a:latin typeface="Century Gothic"/>
                <a:cs typeface="Calibri" panose="020F0502020204030204"/>
              </a:rPr>
              <a:t>                                                  S</a:t>
            </a:r>
            <a:endParaRPr lang="en-US" dirty="0">
              <a:solidFill>
                <a:schemeClr val="bg1"/>
              </a:solidFill>
            </a:endParaRPr>
          </a:p>
          <a:p>
            <a:pPr algn="ctr">
              <a:defRPr sz="1800" b="0" i="0" u="none" strike="noStrike" kern="0" cap="none" spc="0" baseline="0">
                <a:solidFill>
                  <a:srgbClr val="000000"/>
                </a:solidFill>
                <a:uFillTx/>
              </a:defRPr>
            </a:pPr>
            <a:endParaRPr lang="en-US" sz="2400">
              <a:solidFill>
                <a:schemeClr val="bg1"/>
              </a:solidFill>
              <a:latin typeface="Century Gothic"/>
              <a:cs typeface="Calibri" panose="020F0502020204030204"/>
            </a:endParaRPr>
          </a:p>
        </p:txBody>
      </p:sp>
      <p:sp>
        <p:nvSpPr>
          <p:cNvPr id="3" name="Content Placeholder"/>
          <p:cNvSpPr txBox="1">
            <a:spLocks noGrp="1"/>
          </p:cNvSpPr>
          <p:nvPr>
            <p:ph idx="1"/>
          </p:nvPr>
        </p:nvSpPr>
        <p:spPr>
          <a:xfrm>
            <a:off x="5101995" y="1033784"/>
            <a:ext cx="6624251" cy="6100447"/>
          </a:xfrm>
          <a:prstGeom prst="rect">
            <a:avLst/>
          </a:prstGeom>
          <a:noFill/>
          <a:ln>
            <a:noFill/>
          </a:ln>
        </p:spPr>
        <p:txBody>
          <a:bodyPr vert="horz" wrap="square" lIns="91440" tIns="45720" rIns="91440" bIns="45720" anchor="ctr" anchorCtr="0" compatLnSpc="1">
            <a:normAutofit/>
          </a:bodyPr>
          <a:lstStyle/>
          <a:p>
            <a:pPr lvl="0"/>
            <a:endParaRPr lang="en-US" u="sng">
              <a:solidFill>
                <a:srgbClr val="50B9C1"/>
              </a:solidFill>
            </a:endParaRPr>
          </a:p>
          <a:p>
            <a:pPr marL="457200" lvl="0" indent="-457200">
              <a:buAutoNum type="arabicPeriod"/>
            </a:pPr>
            <a:endParaRPr lang="en-US" u="sng">
              <a:solidFill>
                <a:srgbClr val="50B9C1"/>
              </a:solidFill>
            </a:endParaRPr>
          </a:p>
          <a:p>
            <a:pPr lvl="0"/>
            <a:endParaRPr lang="en-US" u="sng">
              <a:solidFill>
                <a:srgbClr val="50B9C1"/>
              </a:solidFill>
            </a:endParaRPr>
          </a:p>
          <a:p>
            <a:pPr lvl="0"/>
            <a:endParaRPr lang="en-US" u="sng">
              <a:solidFill>
                <a:srgbClr val="50B9C1"/>
              </a:solidFill>
            </a:endParaRPr>
          </a:p>
          <a:p>
            <a:pPr lvl="0"/>
            <a:endParaRPr lang="en-US">
              <a:solidFill>
                <a:srgbClr val="50B9C1"/>
              </a:solidFill>
            </a:endParaRPr>
          </a:p>
          <a:p>
            <a:pPr lvl="0"/>
            <a:endParaRPr lang="en-US" u="sng">
              <a:solidFill>
                <a:srgbClr val="50B9C1"/>
              </a:solidFill>
            </a:endParaRPr>
          </a:p>
        </p:txBody>
      </p:sp>
      <p:sp>
        <p:nvSpPr>
          <p:cNvPr id="4" name="TextBox 3">
            <a:extLst>
              <a:ext uri="{FF2B5EF4-FFF2-40B4-BE49-F238E27FC236}">
                <a16:creationId xmlns:a16="http://schemas.microsoft.com/office/drawing/2014/main" id="{9D6A1B1C-886A-4507-9E39-A2DB1E93DEB7}"/>
              </a:ext>
            </a:extLst>
          </p:cNvPr>
          <p:cNvSpPr txBox="1"/>
          <p:nvPr/>
        </p:nvSpPr>
        <p:spPr>
          <a:xfrm>
            <a:off x="5105282" y="-33215"/>
            <a:ext cx="52149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1"/>
              </a:solidFill>
              <a:cs typeface="Segoe UI"/>
            </a:endParaRPr>
          </a:p>
        </p:txBody>
      </p:sp>
      <p:sp>
        <p:nvSpPr>
          <p:cNvPr id="6" name="TextBox 5">
            <a:extLst>
              <a:ext uri="{FF2B5EF4-FFF2-40B4-BE49-F238E27FC236}">
                <a16:creationId xmlns:a16="http://schemas.microsoft.com/office/drawing/2014/main" id="{2EB2D979-CD8C-427D-9F50-57CE616C86C0}"/>
              </a:ext>
            </a:extLst>
          </p:cNvPr>
          <p:cNvSpPr txBox="1"/>
          <p:nvPr/>
        </p:nvSpPr>
        <p:spPr>
          <a:xfrm>
            <a:off x="5216556" y="1949033"/>
            <a:ext cx="577283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       Website</a:t>
            </a:r>
            <a:endParaRPr lang="en-US" dirty="0">
              <a:solidFill>
                <a:schemeClr val="bg1"/>
              </a:solidFill>
            </a:endParaRPr>
          </a:p>
          <a:p>
            <a:pPr marL="342900" indent="-342900" algn="just">
              <a:buAutoNum type="alphaLcParenR"/>
            </a:pPr>
            <a:r>
              <a:rPr lang="en-US" b="1" dirty="0">
                <a:ea typeface="+mn-lt"/>
                <a:cs typeface="+mn-lt"/>
                <a:hlinkClick r:id="rId2"/>
              </a:rPr>
              <a:t>https://www.alliedmarketresearch.com/water-treatment-equipment-market</a:t>
            </a:r>
            <a:endParaRPr lang="en-US">
              <a:cs typeface="Calibri" panose="020F0502020204030204"/>
            </a:endParaRPr>
          </a:p>
          <a:p>
            <a:pPr marL="342900" indent="-342900" algn="just">
              <a:buAutoNum type="alphaLcParenR"/>
            </a:pPr>
            <a:endParaRPr lang="en-US" b="1" dirty="0">
              <a:ea typeface="+mn-lt"/>
              <a:cs typeface="+mn-lt"/>
            </a:endParaRPr>
          </a:p>
          <a:p>
            <a:pPr marL="342900" indent="-342900" algn="just">
              <a:buAutoNum type="alphaLcParenR"/>
            </a:pPr>
            <a:r>
              <a:rPr lang="en-US" b="1" dirty="0">
                <a:ea typeface="+mn-lt"/>
                <a:cs typeface="+mn-lt"/>
                <a:hlinkClick r:id="rId3"/>
              </a:rPr>
              <a:t>(PDF) Condition Prediction for Chemical Grouting Rehabilitation of Sewer Networks (researchgate.net)</a:t>
            </a:r>
            <a:endParaRPr lang="en-US">
              <a:cs typeface="Calibri" panose="020F0502020204030204"/>
            </a:endParaRPr>
          </a:p>
          <a:p>
            <a:pPr marL="342900" indent="-342900" algn="just">
              <a:buAutoNum type="alphaLcParenR"/>
            </a:pPr>
            <a:endParaRPr lang="en-US" b="1" dirty="0">
              <a:ea typeface="+mn-lt"/>
              <a:cs typeface="+mn-lt"/>
            </a:endParaRPr>
          </a:p>
          <a:p>
            <a:pPr marL="342900" indent="-342900" algn="just">
              <a:buAutoNum type="alphaLcParenR"/>
            </a:pPr>
            <a:r>
              <a:rPr lang="en-US" b="1" dirty="0">
                <a:ea typeface="+mn-lt"/>
                <a:cs typeface="+mn-lt"/>
                <a:hlinkClick r:id="rId4"/>
              </a:rPr>
              <a:t>Water and Wastewater Treatment Chemicals (WWTCs) Market 2021-25 - Technavio</a:t>
            </a:r>
            <a:endParaRPr lang="en-US">
              <a:cs typeface="Calibri" panose="020F0502020204030204"/>
            </a:endParaRPr>
          </a:p>
          <a:p>
            <a:pPr marL="285750" indent="-285750" algn="just">
              <a:buFont typeface="Arial"/>
              <a:buChar char="•"/>
            </a:pPr>
            <a:endParaRPr lang="en-US" b="1" dirty="0">
              <a:ea typeface="+mn-lt"/>
              <a:cs typeface="+mn-lt"/>
            </a:endParaRPr>
          </a:p>
          <a:p>
            <a:pPr marL="285750" indent="-285750" algn="just">
              <a:buFont typeface="Arial"/>
              <a:buChar char="•"/>
            </a:pPr>
            <a:endParaRPr lang="en-US" b="1" dirty="0">
              <a:cs typeface="Calibri" panose="020F0502020204030204"/>
            </a:endParaRPr>
          </a:p>
          <a:p>
            <a:endParaRPr lang="en-US" dirty="0">
              <a:cs typeface="Calibri"/>
            </a:endParaRPr>
          </a:p>
          <a:p>
            <a:endParaRPr lang="en-US">
              <a:solidFill>
                <a:srgbClr val="000000"/>
              </a:solidFill>
              <a:cs typeface="Calibri"/>
            </a:endParaRPr>
          </a:p>
          <a:p>
            <a:endParaRPr lang="en-US">
              <a:solidFill>
                <a:srgbClr val="000000"/>
              </a:solidFill>
              <a:cs typeface="Calibri"/>
            </a:endParaRPr>
          </a:p>
          <a:p>
            <a:endParaRPr lang="en-US">
              <a:solidFill>
                <a:schemeClr val="bg1"/>
              </a:solidFill>
              <a:cs typeface="Calibri"/>
            </a:endParaRPr>
          </a:p>
        </p:txBody>
      </p:sp>
      <p:pic>
        <p:nvPicPr>
          <p:cNvPr id="5" name="Picture 6" descr="A picture containing text&#10;&#10;Description automatically generated">
            <a:extLst>
              <a:ext uri="{FF2B5EF4-FFF2-40B4-BE49-F238E27FC236}">
                <a16:creationId xmlns:a16="http://schemas.microsoft.com/office/drawing/2014/main" id="{71D52E13-BC47-4C95-A8FB-AE3AF639479C}"/>
              </a:ext>
            </a:extLst>
          </p:cNvPr>
          <p:cNvPicPr>
            <a:picLocks noChangeAspect="1"/>
          </p:cNvPicPr>
          <p:nvPr/>
        </p:nvPicPr>
        <p:blipFill>
          <a:blip r:embed="rId5"/>
          <a:stretch>
            <a:fillRect/>
          </a:stretch>
        </p:blipFill>
        <p:spPr>
          <a:xfrm>
            <a:off x="11135929" y="-1768"/>
            <a:ext cx="1058001" cy="831736"/>
          </a:xfrm>
          <a:prstGeom prst="rect">
            <a:avLst/>
          </a:prstGeom>
        </p:spPr>
      </p:pic>
    </p:spTree>
    <p:extLst>
      <p:ext uri="{BB962C8B-B14F-4D97-AF65-F5344CB8AC3E}">
        <p14:creationId xmlns:p14="http://schemas.microsoft.com/office/powerpoint/2010/main" val="2399475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6303813" cy="3395469"/>
          </a:xfrm>
        </p:spPr>
        <p:txBody>
          <a:bodyPr>
            <a:normAutofit/>
          </a:bodyPr>
          <a:lstStyle/>
          <a:p>
            <a:r>
              <a:rPr lang="en-US" sz="2400" dirty="0"/>
              <a:t>PROFESSOR IN  CHARGE</a:t>
            </a:r>
          </a:p>
        </p:txBody>
      </p:sp>
      <p:graphicFrame>
        <p:nvGraphicFramePr>
          <p:cNvPr id="6" name="Content Placeholder">
            <a:extLst>
              <a:ext uri="{FF2B5EF4-FFF2-40B4-BE49-F238E27FC236}">
                <a16:creationId xmlns:a16="http://schemas.microsoft.com/office/drawing/2014/main" id="{1357C8CB-A3FB-474A-BDCB-AC3C94F36AA1}"/>
              </a:ext>
            </a:extLst>
          </p:cNvPr>
          <p:cNvGraphicFramePr>
            <a:graphicFrameLocks noGrp="1"/>
          </p:cNvGraphicFramePr>
          <p:nvPr>
            <p:ph idx="1"/>
            <p:extLst>
              <p:ext uri="{D42A27DB-BD31-4B8C-83A1-F6EECF244321}">
                <p14:modId xmlns:p14="http://schemas.microsoft.com/office/powerpoint/2010/main" val="148868030"/>
              </p:ext>
            </p:extLst>
          </p:nvPr>
        </p:nvGraphicFramePr>
        <p:xfrm>
          <a:off x="4689316" y="1185217"/>
          <a:ext cx="5815394"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6" name="Picture 6" descr="A picture containing text&#10;&#10;Description automatically generated">
            <a:extLst>
              <a:ext uri="{FF2B5EF4-FFF2-40B4-BE49-F238E27FC236}">
                <a16:creationId xmlns:a16="http://schemas.microsoft.com/office/drawing/2014/main" id="{CEB85D6D-B835-4C65-B7B9-D98AC2A122F1}"/>
              </a:ext>
            </a:extLst>
          </p:cNvPr>
          <p:cNvPicPr>
            <a:picLocks noChangeAspect="1"/>
          </p:cNvPicPr>
          <p:nvPr/>
        </p:nvPicPr>
        <p:blipFill>
          <a:blip r:embed="rId7"/>
          <a:stretch>
            <a:fillRect/>
          </a:stretch>
        </p:blipFill>
        <p:spPr>
          <a:xfrm>
            <a:off x="11135929" y="-1768"/>
            <a:ext cx="1058001" cy="831736"/>
          </a:xfrm>
          <a:prstGeom prst="rect">
            <a:avLst/>
          </a:prstGeom>
        </p:spPr>
      </p:pic>
      <p:pic>
        <p:nvPicPr>
          <p:cNvPr id="44" name="Picture 44">
            <a:extLst>
              <a:ext uri="{FF2B5EF4-FFF2-40B4-BE49-F238E27FC236}">
                <a16:creationId xmlns:a16="http://schemas.microsoft.com/office/drawing/2014/main" id="{7F2CE2E4-7F31-4AE4-A287-CF2C82FFEC3E}"/>
              </a:ext>
            </a:extLst>
          </p:cNvPr>
          <p:cNvPicPr>
            <a:picLocks noChangeAspect="1"/>
          </p:cNvPicPr>
          <p:nvPr/>
        </p:nvPicPr>
        <p:blipFill>
          <a:blip r:embed="rId8"/>
          <a:stretch>
            <a:fillRect/>
          </a:stretch>
        </p:blipFill>
        <p:spPr>
          <a:xfrm>
            <a:off x="663615" y="1530476"/>
            <a:ext cx="3901857" cy="5019655"/>
          </a:xfrm>
          <a:prstGeom prst="rect">
            <a:avLst/>
          </a:prstGeom>
        </p:spPr>
      </p:pic>
      <p:pic>
        <p:nvPicPr>
          <p:cNvPr id="59" name="Picture 7" descr="Logo&#10;&#10;Description automatically generated">
            <a:extLst>
              <a:ext uri="{FF2B5EF4-FFF2-40B4-BE49-F238E27FC236}">
                <a16:creationId xmlns:a16="http://schemas.microsoft.com/office/drawing/2014/main" id="{B09E86F3-E882-4258-96FF-C07874E3DD74}"/>
              </a:ext>
            </a:extLst>
          </p:cNvPr>
          <p:cNvPicPr>
            <a:picLocks noChangeAspect="1"/>
          </p:cNvPicPr>
          <p:nvPr/>
        </p:nvPicPr>
        <p:blipFill>
          <a:blip r:embed="rId9"/>
          <a:stretch>
            <a:fillRect/>
          </a:stretch>
        </p:blipFill>
        <p:spPr>
          <a:xfrm>
            <a:off x="568304" y="67186"/>
            <a:ext cx="1669107" cy="959309"/>
          </a:xfrm>
          <a:prstGeom prst="rect">
            <a:avLst/>
          </a:prstGeom>
        </p:spPr>
      </p:pic>
    </p:spTree>
    <p:extLst>
      <p:ext uri="{BB962C8B-B14F-4D97-AF65-F5344CB8AC3E}">
        <p14:creationId xmlns:p14="http://schemas.microsoft.com/office/powerpoint/2010/main" val="4263123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ctrTitle"/>
          </p:nvPr>
        </p:nvSpPr>
        <p:spPr>
          <a:xfrm>
            <a:off x="4739751" y="768334"/>
            <a:ext cx="6479629" cy="2866405"/>
          </a:xfrm>
        </p:spPr>
        <p:txBody>
          <a:bodyPr>
            <a:normAutofit fontScale="90000"/>
          </a:bodyPr>
          <a:lstStyle/>
          <a:p>
            <a:r>
              <a:rPr lang="en-US"/>
              <a:t>Team member details</a:t>
            </a:r>
          </a:p>
        </p:txBody>
      </p:sp>
      <p:pic>
        <p:nvPicPr>
          <p:cNvPr id="5" name="Picture 4" descr="Large skydiving group mid-air">
            <a:extLst>
              <a:ext uri="{FF2B5EF4-FFF2-40B4-BE49-F238E27FC236}">
                <a16:creationId xmlns:a16="http://schemas.microsoft.com/office/drawing/2014/main" id="{7386755F-071D-407E-8EAF-4DF42A66B121}"/>
              </a:ext>
            </a:extLst>
          </p:cNvPr>
          <p:cNvPicPr>
            <a:picLocks noChangeAspect="1"/>
          </p:cNvPicPr>
          <p:nvPr/>
        </p:nvPicPr>
        <p:blipFill rotWithShape="1">
          <a:blip r:embed="rId2"/>
          <a:srcRect l="30575" r="28897" b="3"/>
          <a:stretch/>
        </p:blipFill>
        <p:spPr>
          <a:xfrm>
            <a:off x="20" y="1"/>
            <a:ext cx="4173349" cy="6857999"/>
          </a:xfrm>
          <a:prstGeom prst="rect">
            <a:avLst/>
          </a:prstGeom>
        </p:spPr>
      </p:pic>
      <p:pic>
        <p:nvPicPr>
          <p:cNvPr id="4" name="Picture 6" descr="A picture containing text&#10;&#10;Description automatically generated">
            <a:extLst>
              <a:ext uri="{FF2B5EF4-FFF2-40B4-BE49-F238E27FC236}">
                <a16:creationId xmlns:a16="http://schemas.microsoft.com/office/drawing/2014/main" id="{80D32D79-934C-4B9A-AD9F-367632D57647}"/>
              </a:ext>
            </a:extLst>
          </p:cNvPr>
          <p:cNvPicPr>
            <a:picLocks noChangeAspect="1"/>
          </p:cNvPicPr>
          <p:nvPr/>
        </p:nvPicPr>
        <p:blipFill>
          <a:blip r:embed="rId3"/>
          <a:stretch>
            <a:fillRect/>
          </a:stretch>
        </p:blipFill>
        <p:spPr>
          <a:xfrm>
            <a:off x="11135929" y="-1768"/>
            <a:ext cx="1058001" cy="831736"/>
          </a:xfrm>
          <a:prstGeom prst="rect">
            <a:avLst/>
          </a:prstGeom>
        </p:spPr>
      </p:pic>
    </p:spTree>
    <p:extLst>
      <p:ext uri="{BB962C8B-B14F-4D97-AF65-F5344CB8AC3E}">
        <p14:creationId xmlns:p14="http://schemas.microsoft.com/office/powerpoint/2010/main" val="4073071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333970" cy="3395469"/>
          </a:xfrm>
        </p:spPr>
        <p:txBody>
          <a:bodyPr>
            <a:normAutofit/>
          </a:bodyPr>
          <a:lstStyle/>
          <a:p>
            <a:r>
              <a:rPr lang="en-US" dirty="0"/>
              <a:t>TEAM MEMBER 1</a:t>
            </a:r>
          </a:p>
        </p:txBody>
      </p:sp>
      <p:pic>
        <p:nvPicPr>
          <p:cNvPr id="36" name="Picture 6" descr="A picture containing text&#10;&#10;Description automatically generated">
            <a:extLst>
              <a:ext uri="{FF2B5EF4-FFF2-40B4-BE49-F238E27FC236}">
                <a16:creationId xmlns:a16="http://schemas.microsoft.com/office/drawing/2014/main" id="{9A237E30-4968-4BCF-90D1-89DB2F499DA0}"/>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57" name="Picture 7" descr="Logo&#10;&#10;Description automatically generated">
            <a:extLst>
              <a:ext uri="{FF2B5EF4-FFF2-40B4-BE49-F238E27FC236}">
                <a16:creationId xmlns:a16="http://schemas.microsoft.com/office/drawing/2014/main" id="{37D7D052-895A-402C-8664-35058C46FB21}"/>
              </a:ext>
            </a:extLst>
          </p:cNvPr>
          <p:cNvPicPr>
            <a:picLocks noChangeAspect="1"/>
          </p:cNvPicPr>
          <p:nvPr/>
        </p:nvPicPr>
        <p:blipFill>
          <a:blip r:embed="rId3"/>
          <a:stretch>
            <a:fillRect/>
          </a:stretch>
        </p:blipFill>
        <p:spPr>
          <a:xfrm>
            <a:off x="568304" y="67186"/>
            <a:ext cx="1669107" cy="959309"/>
          </a:xfrm>
          <a:prstGeom prst="rect">
            <a:avLst/>
          </a:prstGeom>
        </p:spPr>
      </p:pic>
      <p:pic>
        <p:nvPicPr>
          <p:cNvPr id="58" name="Picture 58">
            <a:extLst>
              <a:ext uri="{FF2B5EF4-FFF2-40B4-BE49-F238E27FC236}">
                <a16:creationId xmlns:a16="http://schemas.microsoft.com/office/drawing/2014/main" id="{343C2CBF-A88E-43ED-9757-874B9627C762}"/>
              </a:ext>
            </a:extLst>
          </p:cNvPr>
          <p:cNvPicPr>
            <a:picLocks noChangeAspect="1"/>
          </p:cNvPicPr>
          <p:nvPr/>
        </p:nvPicPr>
        <p:blipFill>
          <a:blip r:embed="rId4"/>
          <a:stretch>
            <a:fillRect/>
          </a:stretch>
        </p:blipFill>
        <p:spPr>
          <a:xfrm>
            <a:off x="569934" y="1827755"/>
            <a:ext cx="4371584" cy="4382022"/>
          </a:xfrm>
          <a:prstGeom prst="rect">
            <a:avLst/>
          </a:prstGeom>
        </p:spPr>
      </p:pic>
      <p:graphicFrame>
        <p:nvGraphicFramePr>
          <p:cNvPr id="78" name="Content Placeholder">
            <a:extLst>
              <a:ext uri="{FF2B5EF4-FFF2-40B4-BE49-F238E27FC236}">
                <a16:creationId xmlns:a16="http://schemas.microsoft.com/office/drawing/2014/main" id="{B227D56A-9D65-41D6-BF5A-7CC58297A224}"/>
              </a:ext>
            </a:extLst>
          </p:cNvPr>
          <p:cNvGraphicFramePr>
            <a:graphicFrameLocks/>
          </p:cNvGraphicFramePr>
          <p:nvPr>
            <p:extLst>
              <p:ext uri="{D42A27DB-BD31-4B8C-83A1-F6EECF244321}">
                <p14:modId xmlns:p14="http://schemas.microsoft.com/office/powerpoint/2010/main" val="3451806627"/>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90358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4801614" cy="3395469"/>
          </a:xfrm>
        </p:spPr>
        <p:txBody>
          <a:bodyPr>
            <a:normAutofit/>
          </a:bodyPr>
          <a:lstStyle/>
          <a:p>
            <a:r>
              <a:rPr lang="en-US" dirty="0"/>
              <a:t>TEAM MEMBER 2</a:t>
            </a:r>
          </a:p>
        </p:txBody>
      </p:sp>
      <p:pic>
        <p:nvPicPr>
          <p:cNvPr id="36" name="Picture 36">
            <a:extLst>
              <a:ext uri="{FF2B5EF4-FFF2-40B4-BE49-F238E27FC236}">
                <a16:creationId xmlns:a16="http://schemas.microsoft.com/office/drawing/2014/main" id="{265F0433-56B2-464A-9CD7-61086B5A25E4}"/>
              </a:ext>
            </a:extLst>
          </p:cNvPr>
          <p:cNvPicPr>
            <a:picLocks noChangeAspect="1"/>
          </p:cNvPicPr>
          <p:nvPr/>
        </p:nvPicPr>
        <p:blipFill>
          <a:blip r:embed="rId2"/>
          <a:stretch>
            <a:fillRect/>
          </a:stretch>
        </p:blipFill>
        <p:spPr>
          <a:xfrm>
            <a:off x="486427" y="1921701"/>
            <a:ext cx="4569912" cy="4580350"/>
          </a:xfrm>
          <a:prstGeom prst="rect">
            <a:avLst/>
          </a:prstGeom>
        </p:spPr>
      </p:pic>
      <p:pic>
        <p:nvPicPr>
          <p:cNvPr id="54" name="Picture 11" descr="Logo&#10;&#10;Description automatically generated">
            <a:extLst>
              <a:ext uri="{FF2B5EF4-FFF2-40B4-BE49-F238E27FC236}">
                <a16:creationId xmlns:a16="http://schemas.microsoft.com/office/drawing/2014/main" id="{7D2BF81E-F91C-40E4-AF7A-762ED7FDF23B}"/>
              </a:ext>
            </a:extLst>
          </p:cNvPr>
          <p:cNvPicPr>
            <a:picLocks noChangeAspect="1"/>
          </p:cNvPicPr>
          <p:nvPr/>
        </p:nvPicPr>
        <p:blipFill>
          <a:blip r:embed="rId3"/>
          <a:stretch>
            <a:fillRect/>
          </a:stretch>
        </p:blipFill>
        <p:spPr>
          <a:xfrm>
            <a:off x="489863" y="2232"/>
            <a:ext cx="846724" cy="845931"/>
          </a:xfrm>
          <a:prstGeom prst="rect">
            <a:avLst/>
          </a:prstGeom>
        </p:spPr>
      </p:pic>
      <p:pic>
        <p:nvPicPr>
          <p:cNvPr id="56" name="Picture 6" descr="A picture containing text&#10;&#10;Description automatically generated">
            <a:extLst>
              <a:ext uri="{FF2B5EF4-FFF2-40B4-BE49-F238E27FC236}">
                <a16:creationId xmlns:a16="http://schemas.microsoft.com/office/drawing/2014/main" id="{A707ABAB-79A5-4046-88A5-00FEC7E0646D}"/>
              </a:ext>
            </a:extLst>
          </p:cNvPr>
          <p:cNvPicPr>
            <a:picLocks noChangeAspect="1"/>
          </p:cNvPicPr>
          <p:nvPr/>
        </p:nvPicPr>
        <p:blipFill>
          <a:blip r:embed="rId4"/>
          <a:stretch>
            <a:fillRect/>
          </a:stretch>
        </p:blipFill>
        <p:spPr>
          <a:xfrm>
            <a:off x="11135929" y="-1768"/>
            <a:ext cx="1058001" cy="831736"/>
          </a:xfrm>
          <a:prstGeom prst="rect">
            <a:avLst/>
          </a:prstGeom>
        </p:spPr>
      </p:pic>
      <p:graphicFrame>
        <p:nvGraphicFramePr>
          <p:cNvPr id="156" name="Content Placeholder">
            <a:extLst>
              <a:ext uri="{FF2B5EF4-FFF2-40B4-BE49-F238E27FC236}">
                <a16:creationId xmlns:a16="http://schemas.microsoft.com/office/drawing/2014/main" id="{70C78CA9-FFF9-4281-AEDD-A84478DECE1E}"/>
              </a:ext>
            </a:extLst>
          </p:cNvPr>
          <p:cNvGraphicFramePr>
            <a:graphicFrameLocks/>
          </p:cNvGraphicFramePr>
          <p:nvPr>
            <p:extLst>
              <p:ext uri="{D42A27DB-BD31-4B8C-83A1-F6EECF244321}">
                <p14:modId xmlns:p14="http://schemas.microsoft.com/office/powerpoint/2010/main" val="1648004497"/>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67847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699313" cy="3395469"/>
          </a:xfrm>
        </p:spPr>
        <p:txBody>
          <a:bodyPr>
            <a:normAutofit/>
          </a:bodyPr>
          <a:lstStyle/>
          <a:p>
            <a:r>
              <a:rPr lang="en-US"/>
              <a:t>TEAM MEMBER 4</a:t>
            </a:r>
          </a:p>
        </p:txBody>
      </p:sp>
      <p:pic>
        <p:nvPicPr>
          <p:cNvPr id="36" name="Picture 6" descr="A picture containing text&#10;&#10;Description automatically generated">
            <a:extLst>
              <a:ext uri="{FF2B5EF4-FFF2-40B4-BE49-F238E27FC236}">
                <a16:creationId xmlns:a16="http://schemas.microsoft.com/office/drawing/2014/main" id="{4AC82397-D30E-442F-A318-72A553A2CB23}"/>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20" name="Picture 20">
            <a:extLst>
              <a:ext uri="{FF2B5EF4-FFF2-40B4-BE49-F238E27FC236}">
                <a16:creationId xmlns:a16="http://schemas.microsoft.com/office/drawing/2014/main" id="{56EE29A6-B8D3-43D5-9DA0-26C05B7ED443}"/>
              </a:ext>
            </a:extLst>
          </p:cNvPr>
          <p:cNvPicPr>
            <a:picLocks noChangeAspect="1"/>
          </p:cNvPicPr>
          <p:nvPr/>
        </p:nvPicPr>
        <p:blipFill>
          <a:blip r:embed="rId3"/>
          <a:stretch>
            <a:fillRect/>
          </a:stretch>
        </p:blipFill>
        <p:spPr>
          <a:xfrm>
            <a:off x="566235" y="1649827"/>
            <a:ext cx="3682652" cy="4824296"/>
          </a:xfrm>
          <a:prstGeom prst="rect">
            <a:avLst/>
          </a:prstGeom>
        </p:spPr>
      </p:pic>
      <p:pic>
        <p:nvPicPr>
          <p:cNvPr id="89" name="Picture 7" descr="Logo&#10;&#10;Description automatically generated">
            <a:extLst>
              <a:ext uri="{FF2B5EF4-FFF2-40B4-BE49-F238E27FC236}">
                <a16:creationId xmlns:a16="http://schemas.microsoft.com/office/drawing/2014/main" id="{E9D7E8E5-29F4-4E74-AFB4-F07F54FE6ACE}"/>
              </a:ext>
            </a:extLst>
          </p:cNvPr>
          <p:cNvPicPr>
            <a:picLocks noChangeAspect="1"/>
          </p:cNvPicPr>
          <p:nvPr/>
        </p:nvPicPr>
        <p:blipFill>
          <a:blip r:embed="rId4"/>
          <a:stretch>
            <a:fillRect/>
          </a:stretch>
        </p:blipFill>
        <p:spPr>
          <a:xfrm>
            <a:off x="568304" y="67186"/>
            <a:ext cx="1669107" cy="959309"/>
          </a:xfrm>
          <a:prstGeom prst="rect">
            <a:avLst/>
          </a:prstGeom>
        </p:spPr>
      </p:pic>
      <p:graphicFrame>
        <p:nvGraphicFramePr>
          <p:cNvPr id="109" name="Content Placeholder">
            <a:extLst>
              <a:ext uri="{FF2B5EF4-FFF2-40B4-BE49-F238E27FC236}">
                <a16:creationId xmlns:a16="http://schemas.microsoft.com/office/drawing/2014/main" id="{37B9A2B4-7203-4ED1-8075-A7D88F86A56B}"/>
              </a:ext>
            </a:extLst>
          </p:cNvPr>
          <p:cNvGraphicFramePr>
            <a:graphicFrameLocks/>
          </p:cNvGraphicFramePr>
          <p:nvPr>
            <p:extLst>
              <p:ext uri="{D42A27DB-BD31-4B8C-83A1-F6EECF244321}">
                <p14:modId xmlns:p14="http://schemas.microsoft.com/office/powerpoint/2010/main" val="788024472"/>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14528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062573" cy="3395469"/>
          </a:xfrm>
        </p:spPr>
        <p:txBody>
          <a:bodyPr>
            <a:normAutofit/>
          </a:bodyPr>
          <a:lstStyle/>
          <a:p>
            <a:r>
              <a:rPr lang="en-US" dirty="0"/>
              <a:t>TEAM MEMBER 5</a:t>
            </a:r>
          </a:p>
        </p:txBody>
      </p:sp>
      <p:pic>
        <p:nvPicPr>
          <p:cNvPr id="118" name="Picture 6" descr="A picture containing text&#10;&#10;Description automatically generated">
            <a:extLst>
              <a:ext uri="{FF2B5EF4-FFF2-40B4-BE49-F238E27FC236}">
                <a16:creationId xmlns:a16="http://schemas.microsoft.com/office/drawing/2014/main" id="{4241B971-22E4-43FF-AED0-90D1B96E7F1D}"/>
              </a:ext>
            </a:extLst>
          </p:cNvPr>
          <p:cNvPicPr>
            <a:picLocks noChangeAspect="1"/>
          </p:cNvPicPr>
          <p:nvPr/>
        </p:nvPicPr>
        <p:blipFill>
          <a:blip r:embed="rId2"/>
          <a:stretch>
            <a:fillRect/>
          </a:stretch>
        </p:blipFill>
        <p:spPr>
          <a:xfrm>
            <a:off x="11135929" y="-1768"/>
            <a:ext cx="1058001" cy="831736"/>
          </a:xfrm>
          <a:prstGeom prst="rect">
            <a:avLst/>
          </a:prstGeom>
        </p:spPr>
      </p:pic>
      <p:pic>
        <p:nvPicPr>
          <p:cNvPr id="86" name="Picture 7" descr="Logo&#10;&#10;Description automatically generated">
            <a:extLst>
              <a:ext uri="{FF2B5EF4-FFF2-40B4-BE49-F238E27FC236}">
                <a16:creationId xmlns:a16="http://schemas.microsoft.com/office/drawing/2014/main" id="{6E63F716-AF31-41ED-8FCA-07516A35E7CC}"/>
              </a:ext>
            </a:extLst>
          </p:cNvPr>
          <p:cNvPicPr>
            <a:picLocks noChangeAspect="1"/>
          </p:cNvPicPr>
          <p:nvPr/>
        </p:nvPicPr>
        <p:blipFill>
          <a:blip r:embed="rId3"/>
          <a:stretch>
            <a:fillRect/>
          </a:stretch>
        </p:blipFill>
        <p:spPr>
          <a:xfrm>
            <a:off x="568304" y="67186"/>
            <a:ext cx="1669107" cy="959309"/>
          </a:xfrm>
          <a:prstGeom prst="rect">
            <a:avLst/>
          </a:prstGeom>
        </p:spPr>
      </p:pic>
      <p:graphicFrame>
        <p:nvGraphicFramePr>
          <p:cNvPr id="206" name="Content Placeholder">
            <a:extLst>
              <a:ext uri="{FF2B5EF4-FFF2-40B4-BE49-F238E27FC236}">
                <a16:creationId xmlns:a16="http://schemas.microsoft.com/office/drawing/2014/main" id="{EC7C22C6-2E4E-406B-A648-622963310EA6}"/>
              </a:ext>
            </a:extLst>
          </p:cNvPr>
          <p:cNvGraphicFramePr>
            <a:graphicFrameLocks/>
          </p:cNvGraphicFramePr>
          <p:nvPr>
            <p:extLst>
              <p:ext uri="{D42A27DB-BD31-4B8C-83A1-F6EECF244321}">
                <p14:modId xmlns:p14="http://schemas.microsoft.com/office/powerpoint/2010/main" val="4226888277"/>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 name="Picture 20" descr="A picture containing person, person, outdoor&#10;&#10;Description automatically generated">
            <a:extLst>
              <a:ext uri="{FF2B5EF4-FFF2-40B4-BE49-F238E27FC236}">
                <a16:creationId xmlns:a16="http://schemas.microsoft.com/office/drawing/2014/main" id="{B48CFF99-73D1-4F54-AEB1-C39EF2A661E8}"/>
              </a:ext>
            </a:extLst>
          </p:cNvPr>
          <p:cNvPicPr>
            <a:picLocks noChangeAspect="1"/>
          </p:cNvPicPr>
          <p:nvPr/>
        </p:nvPicPr>
        <p:blipFill>
          <a:blip r:embed="rId9"/>
          <a:stretch>
            <a:fillRect/>
          </a:stretch>
        </p:blipFill>
        <p:spPr>
          <a:xfrm>
            <a:off x="567159" y="1435990"/>
            <a:ext cx="3432131" cy="5132522"/>
          </a:xfrm>
          <a:prstGeom prst="rect">
            <a:avLst/>
          </a:prstGeom>
        </p:spPr>
      </p:pic>
    </p:spTree>
    <p:extLst>
      <p:ext uri="{BB962C8B-B14F-4D97-AF65-F5344CB8AC3E}">
        <p14:creationId xmlns:p14="http://schemas.microsoft.com/office/powerpoint/2010/main" val="3861039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104327" cy="3395469"/>
          </a:xfrm>
        </p:spPr>
        <p:txBody>
          <a:bodyPr>
            <a:normAutofit/>
          </a:bodyPr>
          <a:lstStyle/>
          <a:p>
            <a:r>
              <a:rPr lang="en-US" dirty="0"/>
              <a:t>TEAM MEMBER 6</a:t>
            </a:r>
          </a:p>
        </p:txBody>
      </p:sp>
      <p:graphicFrame>
        <p:nvGraphicFramePr>
          <p:cNvPr id="6" name="Content Placeholder">
            <a:extLst>
              <a:ext uri="{FF2B5EF4-FFF2-40B4-BE49-F238E27FC236}">
                <a16:creationId xmlns:a16="http://schemas.microsoft.com/office/drawing/2014/main" id="{1357C8CB-A3FB-474A-BDCB-AC3C94F36AA1}"/>
              </a:ext>
            </a:extLst>
          </p:cNvPr>
          <p:cNvGraphicFramePr>
            <a:graphicFrameLocks noGrp="1"/>
          </p:cNvGraphicFramePr>
          <p:nvPr>
            <p:ph idx="1"/>
            <p:extLst>
              <p:ext uri="{D42A27DB-BD31-4B8C-83A1-F6EECF244321}">
                <p14:modId xmlns:p14="http://schemas.microsoft.com/office/powerpoint/2010/main" val="4133031211"/>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6" name="Picture 6" descr="A picture containing text&#10;&#10;Description automatically generated">
            <a:extLst>
              <a:ext uri="{FF2B5EF4-FFF2-40B4-BE49-F238E27FC236}">
                <a16:creationId xmlns:a16="http://schemas.microsoft.com/office/drawing/2014/main" id="{C35EA34C-3FF8-4286-B6CF-9DB93953FE1F}"/>
              </a:ext>
            </a:extLst>
          </p:cNvPr>
          <p:cNvPicPr>
            <a:picLocks noChangeAspect="1"/>
          </p:cNvPicPr>
          <p:nvPr/>
        </p:nvPicPr>
        <p:blipFill>
          <a:blip r:embed="rId7"/>
          <a:stretch>
            <a:fillRect/>
          </a:stretch>
        </p:blipFill>
        <p:spPr>
          <a:xfrm>
            <a:off x="11135929" y="-1768"/>
            <a:ext cx="1058001" cy="831736"/>
          </a:xfrm>
          <a:prstGeom prst="rect">
            <a:avLst/>
          </a:prstGeom>
        </p:spPr>
      </p:pic>
      <p:pic>
        <p:nvPicPr>
          <p:cNvPr id="197" name="Picture 197">
            <a:extLst>
              <a:ext uri="{FF2B5EF4-FFF2-40B4-BE49-F238E27FC236}">
                <a16:creationId xmlns:a16="http://schemas.microsoft.com/office/drawing/2014/main" id="{29689A77-F976-49A5-9C93-5E8166AA8681}"/>
              </a:ext>
            </a:extLst>
          </p:cNvPr>
          <p:cNvPicPr>
            <a:picLocks noChangeAspect="1"/>
          </p:cNvPicPr>
          <p:nvPr/>
        </p:nvPicPr>
        <p:blipFill>
          <a:blip r:embed="rId8"/>
          <a:stretch>
            <a:fillRect/>
          </a:stretch>
        </p:blipFill>
        <p:spPr>
          <a:xfrm>
            <a:off x="632564" y="1711845"/>
            <a:ext cx="3849665" cy="4770420"/>
          </a:xfrm>
          <a:prstGeom prst="rect">
            <a:avLst/>
          </a:prstGeom>
        </p:spPr>
      </p:pic>
      <p:pic>
        <p:nvPicPr>
          <p:cNvPr id="215" name="Picture 7" descr="Logo&#10;&#10;Description automatically generated">
            <a:extLst>
              <a:ext uri="{FF2B5EF4-FFF2-40B4-BE49-F238E27FC236}">
                <a16:creationId xmlns:a16="http://schemas.microsoft.com/office/drawing/2014/main" id="{87403A75-581A-482A-A06D-E29BE1F4725E}"/>
              </a:ext>
            </a:extLst>
          </p:cNvPr>
          <p:cNvPicPr>
            <a:picLocks noChangeAspect="1"/>
          </p:cNvPicPr>
          <p:nvPr/>
        </p:nvPicPr>
        <p:blipFill>
          <a:blip r:embed="rId9"/>
          <a:stretch>
            <a:fillRect/>
          </a:stretch>
        </p:blipFill>
        <p:spPr>
          <a:xfrm>
            <a:off x="568304" y="67186"/>
            <a:ext cx="1669107" cy="959309"/>
          </a:xfrm>
          <a:prstGeom prst="rect">
            <a:avLst/>
          </a:prstGeom>
        </p:spPr>
      </p:pic>
    </p:spTree>
    <p:extLst>
      <p:ext uri="{BB962C8B-B14F-4D97-AF65-F5344CB8AC3E}">
        <p14:creationId xmlns:p14="http://schemas.microsoft.com/office/powerpoint/2010/main" val="301336984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TotalTime>
  <Words>1935</Words>
  <Application>Microsoft Office PowerPoint</Application>
  <PresentationFormat>Widescreen</PresentationFormat>
  <Paragraphs>113</Paragraphs>
  <Slides>20</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20</vt:i4>
      </vt:variant>
    </vt:vector>
  </HeadingPairs>
  <TitlesOfParts>
    <vt:vector size="29" baseType="lpstr">
      <vt:lpstr>Arial</vt:lpstr>
      <vt:lpstr>Calibri</vt:lpstr>
      <vt:lpstr>Calibri Light</vt:lpstr>
      <vt:lpstr>Century Gothic</vt:lpstr>
      <vt:lpstr>Segoe UI</vt:lpstr>
      <vt:lpstr>Wingdings 3</vt:lpstr>
      <vt:lpstr>office theme</vt:lpstr>
      <vt:lpstr>Ion</vt:lpstr>
      <vt:lpstr>Ion</vt:lpstr>
      <vt:lpstr>PowerPoint Presentation</vt:lpstr>
      <vt:lpstr>College Name</vt:lpstr>
      <vt:lpstr>PROFESSOR IN  CHARGE</vt:lpstr>
      <vt:lpstr>Team member details</vt:lpstr>
      <vt:lpstr>TEAM MEMBER 1</vt:lpstr>
      <vt:lpstr>TEAM MEMBER 2</vt:lpstr>
      <vt:lpstr>TEAM MEMBER 4</vt:lpstr>
      <vt:lpstr>TEAM MEMBER 5</vt:lpstr>
      <vt:lpstr>TEAM MEMBER 6</vt:lpstr>
      <vt:lpstr>PowerPoint Presentation</vt:lpstr>
      <vt:lpstr>PROBLEM STATEMENT/ CHALLENGES</vt:lpstr>
      <vt:lpstr>GRAPHICAL ANALYSIS</vt:lpstr>
      <vt:lpstr>GRAPHICAL ANALYSIS</vt:lpstr>
      <vt:lpstr>GRAPHICAL ANALYSIS</vt:lpstr>
      <vt:lpstr>GRAPHICAL ANALYSIS</vt:lpstr>
      <vt:lpstr>GRAPHICAL ANALYSIS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ASUS</cp:lastModifiedBy>
  <cp:revision>686</cp:revision>
  <dcterms:created xsi:type="dcterms:W3CDTF">2013-07-15T20:26:40Z</dcterms:created>
  <dcterms:modified xsi:type="dcterms:W3CDTF">2022-04-08T18:21:21Z</dcterms:modified>
</cp:coreProperties>
</file>